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279" r:id="rId5"/>
    <p:sldId id="256" r:id="rId6"/>
    <p:sldId id="260" r:id="rId7"/>
    <p:sldId id="278" r:id="rId8"/>
    <p:sldId id="271" r:id="rId9"/>
    <p:sldId id="272" r:id="rId10"/>
    <p:sldId id="276" r:id="rId11"/>
    <p:sldId id="273" r:id="rId12"/>
    <p:sldId id="277" r:id="rId13"/>
    <p:sldId id="274" r:id="rId14"/>
    <p:sldId id="275" r:id="rId15"/>
    <p:sldId id="26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CA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E46FF9-651A-417A-AA5A-81422D970053}" v="3" dt="2022-11-07T17:48: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33"/>
    <p:restoredTop sz="83166" autoAdjust="0"/>
  </p:normalViewPr>
  <p:slideViewPr>
    <p:cSldViewPr snapToGrid="0" snapToObjects="1" showGuides="1">
      <p:cViewPr varScale="1">
        <p:scale>
          <a:sx n="69" d="100"/>
          <a:sy n="69" d="100"/>
        </p:scale>
        <p:origin x="1320" y="72"/>
      </p:cViewPr>
      <p:guideLst>
        <p:guide orient="horz" pos="2137"/>
        <p:guide pos="3863"/>
      </p:guideLst>
    </p:cSldViewPr>
  </p:slideViewPr>
  <p:notesTextViewPr>
    <p:cViewPr>
      <p:scale>
        <a:sx n="1" d="1"/>
        <a:sy n="1" d="1"/>
      </p:scale>
      <p:origin x="0" y="0"/>
    </p:cViewPr>
  </p:notesTextViewPr>
  <p:notesViewPr>
    <p:cSldViewPr snapToGrid="0" snapToObjects="1" showGuides="1">
      <p:cViewPr varScale="1">
        <p:scale>
          <a:sx n="101" d="100"/>
          <a:sy n="101" d="100"/>
        </p:scale>
        <p:origin x="41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nnie Fenton" userId="dc17fde1-12eb-4fec-8fa1-027fdf928637" providerId="ADAL" clId="{98E46FF9-651A-417A-AA5A-81422D970053}"/>
    <pc:docChg chg="custSel addSld modSld sldOrd">
      <pc:chgData name="Bonnie Fenton" userId="dc17fde1-12eb-4fec-8fa1-027fdf928637" providerId="ADAL" clId="{98E46FF9-651A-417A-AA5A-81422D970053}" dt="2022-11-07T17:48:28.165" v="21" actId="478"/>
      <pc:docMkLst>
        <pc:docMk/>
      </pc:docMkLst>
      <pc:sldChg chg="modSp mod">
        <pc:chgData name="Bonnie Fenton" userId="dc17fde1-12eb-4fec-8fa1-027fdf928637" providerId="ADAL" clId="{98E46FF9-651A-417A-AA5A-81422D970053}" dt="2022-11-04T17:13:38.286" v="5" actId="6549"/>
        <pc:sldMkLst>
          <pc:docMk/>
          <pc:sldMk cId="2124783976" sldId="273"/>
        </pc:sldMkLst>
        <pc:spChg chg="mod">
          <ac:chgData name="Bonnie Fenton" userId="dc17fde1-12eb-4fec-8fa1-027fdf928637" providerId="ADAL" clId="{98E46FF9-651A-417A-AA5A-81422D970053}" dt="2022-11-04T17:13:38.286" v="5" actId="6549"/>
          <ac:spMkLst>
            <pc:docMk/>
            <pc:sldMk cId="2124783976" sldId="273"/>
            <ac:spMk id="9" creationId="{7604E61E-90F2-4CE9-110D-31017B0DC750}"/>
          </ac:spMkLst>
        </pc:spChg>
      </pc:sldChg>
      <pc:sldChg chg="modSp mod">
        <pc:chgData name="Bonnie Fenton" userId="dc17fde1-12eb-4fec-8fa1-027fdf928637" providerId="ADAL" clId="{98E46FF9-651A-417A-AA5A-81422D970053}" dt="2022-11-04T17:14:41.976" v="11" actId="20577"/>
        <pc:sldMkLst>
          <pc:docMk/>
          <pc:sldMk cId="161259039" sldId="274"/>
        </pc:sldMkLst>
        <pc:spChg chg="mod">
          <ac:chgData name="Bonnie Fenton" userId="dc17fde1-12eb-4fec-8fa1-027fdf928637" providerId="ADAL" clId="{98E46FF9-651A-417A-AA5A-81422D970053}" dt="2022-11-04T17:14:41.976" v="11" actId="20577"/>
          <ac:spMkLst>
            <pc:docMk/>
            <pc:sldMk cId="161259039" sldId="274"/>
            <ac:spMk id="10" creationId="{99E39E93-2185-9EC7-B70B-19AFD533180E}"/>
          </ac:spMkLst>
        </pc:spChg>
      </pc:sldChg>
      <pc:sldChg chg="modSp mod">
        <pc:chgData name="Bonnie Fenton" userId="dc17fde1-12eb-4fec-8fa1-027fdf928637" providerId="ADAL" clId="{98E46FF9-651A-417A-AA5A-81422D970053}" dt="2022-11-04T19:05:01.283" v="12" actId="790"/>
        <pc:sldMkLst>
          <pc:docMk/>
          <pc:sldMk cId="354882713" sldId="276"/>
        </pc:sldMkLst>
        <pc:spChg chg="mod">
          <ac:chgData name="Bonnie Fenton" userId="dc17fde1-12eb-4fec-8fa1-027fdf928637" providerId="ADAL" clId="{98E46FF9-651A-417A-AA5A-81422D970053}" dt="2022-11-04T17:07:01.251" v="0" actId="20577"/>
          <ac:spMkLst>
            <pc:docMk/>
            <pc:sldMk cId="354882713" sldId="276"/>
            <ac:spMk id="11" creationId="{FD0FC7A9-F375-4DDC-7DBE-AADA6ADC7FE6}"/>
          </ac:spMkLst>
        </pc:spChg>
        <pc:spChg chg="mod">
          <ac:chgData name="Bonnie Fenton" userId="dc17fde1-12eb-4fec-8fa1-027fdf928637" providerId="ADAL" clId="{98E46FF9-651A-417A-AA5A-81422D970053}" dt="2022-11-04T19:05:01.283" v="12" actId="790"/>
          <ac:spMkLst>
            <pc:docMk/>
            <pc:sldMk cId="354882713" sldId="276"/>
            <ac:spMk id="13" creationId="{031DD4C3-4E01-90BE-96EB-0E3C9181A284}"/>
          </ac:spMkLst>
        </pc:spChg>
      </pc:sldChg>
      <pc:sldChg chg="modSp mod">
        <pc:chgData name="Bonnie Fenton" userId="dc17fde1-12eb-4fec-8fa1-027fdf928637" providerId="ADAL" clId="{98E46FF9-651A-417A-AA5A-81422D970053}" dt="2022-11-04T17:14:04.256" v="9" actId="1036"/>
        <pc:sldMkLst>
          <pc:docMk/>
          <pc:sldMk cId="2503351074" sldId="277"/>
        </pc:sldMkLst>
        <pc:picChg chg="mod">
          <ac:chgData name="Bonnie Fenton" userId="dc17fde1-12eb-4fec-8fa1-027fdf928637" providerId="ADAL" clId="{98E46FF9-651A-417A-AA5A-81422D970053}" dt="2022-11-04T17:14:04.256" v="9" actId="1036"/>
          <ac:picMkLst>
            <pc:docMk/>
            <pc:sldMk cId="2503351074" sldId="277"/>
            <ac:picMk id="14" creationId="{2417D081-543C-5F03-B903-52932D89503C}"/>
          </ac:picMkLst>
        </pc:picChg>
      </pc:sldChg>
      <pc:sldChg chg="addSp delSp modSp add mod ord">
        <pc:chgData name="Bonnie Fenton" userId="dc17fde1-12eb-4fec-8fa1-027fdf928637" providerId="ADAL" clId="{98E46FF9-651A-417A-AA5A-81422D970053}" dt="2022-11-07T17:48:28.165" v="21" actId="478"/>
        <pc:sldMkLst>
          <pc:docMk/>
          <pc:sldMk cId="2428742659" sldId="279"/>
        </pc:sldMkLst>
        <pc:spChg chg="del">
          <ac:chgData name="Bonnie Fenton" userId="dc17fde1-12eb-4fec-8fa1-027fdf928637" providerId="ADAL" clId="{98E46FF9-651A-417A-AA5A-81422D970053}" dt="2022-11-07T17:48:25.872" v="20" actId="478"/>
          <ac:spMkLst>
            <pc:docMk/>
            <pc:sldMk cId="2428742659" sldId="279"/>
            <ac:spMk id="2" creationId="{6B6A6D7C-0050-020F-16BE-C086F1E850CA}"/>
          </ac:spMkLst>
        </pc:spChg>
        <pc:spChg chg="add mod">
          <ac:chgData name="Bonnie Fenton" userId="dc17fde1-12eb-4fec-8fa1-027fdf928637" providerId="ADAL" clId="{98E46FF9-651A-417A-AA5A-81422D970053}" dt="2022-11-07T17:48:11.144" v="17" actId="207"/>
          <ac:spMkLst>
            <pc:docMk/>
            <pc:sldMk cId="2428742659" sldId="279"/>
            <ac:spMk id="3" creationId="{A516453B-4F52-7CDF-3FEA-2126AC1EC444}"/>
          </ac:spMkLst>
        </pc:spChg>
        <pc:spChg chg="add del mod">
          <ac:chgData name="Bonnie Fenton" userId="dc17fde1-12eb-4fec-8fa1-027fdf928637" providerId="ADAL" clId="{98E46FF9-651A-417A-AA5A-81422D970053}" dt="2022-11-07T17:48:28.165" v="21" actId="478"/>
          <ac:spMkLst>
            <pc:docMk/>
            <pc:sldMk cId="2428742659" sldId="279"/>
            <ac:spMk id="6" creationId="{41955DED-8C70-400B-EF3B-808703B5B28C}"/>
          </ac:spMkLst>
        </pc:spChg>
        <pc:spChg chg="del">
          <ac:chgData name="Bonnie Fenton" userId="dc17fde1-12eb-4fec-8fa1-027fdf928637" providerId="ADAL" clId="{98E46FF9-651A-417A-AA5A-81422D970053}" dt="2022-11-07T17:48:20.792" v="19" actId="478"/>
          <ac:spMkLst>
            <pc:docMk/>
            <pc:sldMk cId="2428742659" sldId="279"/>
            <ac:spMk id="9" creationId="{CDDB8674-4F3E-A43E-149B-31CE289FAC2E}"/>
          </ac:spMkLst>
        </pc:spChg>
        <pc:picChg chg="del">
          <ac:chgData name="Bonnie Fenton" userId="dc17fde1-12eb-4fec-8fa1-027fdf928637" providerId="ADAL" clId="{98E46FF9-651A-417A-AA5A-81422D970053}" dt="2022-11-07T17:48:16.991" v="18" actId="478"/>
          <ac:picMkLst>
            <pc:docMk/>
            <pc:sldMk cId="2428742659" sldId="279"/>
            <ac:picMk id="8" creationId="{6F592AAF-27D5-0E33-55EC-391EEB9A1A4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err="1"/>
              <a:t>ReVeAL</a:t>
            </a:r>
            <a:endParaRPr lang="en-GB"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26298760763629192"/>
          <c:y val="0.11467294066335512"/>
          <c:w val="0.51258731635977783"/>
          <c:h val="0.7847864596287204"/>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AB2-F847-A8AF-B9FE423E2E1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AB2-F847-A8AF-B9FE423E2E1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AB2-F847-A8AF-B9FE423E2E1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AB2-F847-A8AF-B9FE423E2E14}"/>
              </c:ext>
            </c:extLst>
          </c:dPt>
          <c:dLbls>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dLblPos val="inEnd"/>
              <c:showLegendKey val="0"/>
              <c:showVal val="0"/>
              <c:showCatName val="1"/>
              <c:showSerName val="0"/>
              <c:showPercent val="1"/>
              <c:showBubbleSize val="0"/>
              <c:extLst>
                <c:ext xmlns:c16="http://schemas.microsoft.com/office/drawing/2014/chart" uri="{C3380CC4-5D6E-409C-BE32-E72D297353CC}">
                  <c16:uniqueId val="{00000007-EAB2-F847-A8AF-B9FE423E2E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A3A6-3443-8AC2-BFD680922179}"/>
            </c:ext>
          </c:extLst>
        </c:ser>
        <c:dLbls>
          <c:dLblPos val="inEnd"/>
          <c:showLegendKey val="0"/>
          <c:showVal val="0"/>
          <c:showCatName val="1"/>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D62C-8A46-BE78-163F0147E84E}"/>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D62C-8A46-BE78-163F0147E84E}"/>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D62C-8A46-BE78-163F0147E84E}"/>
            </c:ext>
          </c:extLst>
        </c:ser>
        <c:dLbls>
          <c:showLegendKey val="0"/>
          <c:showVal val="0"/>
          <c:showCatName val="0"/>
          <c:showSerName val="0"/>
          <c:showPercent val="0"/>
          <c:showBubbleSize val="0"/>
        </c:dLbls>
        <c:smooth val="0"/>
        <c:axId val="596229039"/>
        <c:axId val="596230719"/>
      </c:lineChart>
      <c:catAx>
        <c:axId val="596229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596230719"/>
        <c:crosses val="autoZero"/>
        <c:auto val="1"/>
        <c:lblAlgn val="ctr"/>
        <c:lblOffset val="100"/>
        <c:noMultiLvlLbl val="0"/>
      </c:catAx>
      <c:valAx>
        <c:axId val="5962307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5962290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7A3B6D-4038-AE4D-9CA3-8A0B3D198D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5ECBE62-FE9C-8F41-AA4A-524B659F33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1D3596-C7C3-284F-87DA-DF09ED7ADBE2}" type="datetimeFigureOut">
              <a:rPr lang="en-GB" smtClean="0"/>
              <a:t>07/11/2022</a:t>
            </a:fld>
            <a:endParaRPr lang="en-GB"/>
          </a:p>
        </p:txBody>
      </p:sp>
      <p:sp>
        <p:nvSpPr>
          <p:cNvPr id="4" name="Footer Placeholder 3">
            <a:extLst>
              <a:ext uri="{FF2B5EF4-FFF2-40B4-BE49-F238E27FC236}">
                <a16:creationId xmlns:a16="http://schemas.microsoft.com/office/drawing/2014/main" id="{9DDEE203-CC39-5243-A49B-0C553313F0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1202590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3128B-1C1A-934D-9608-676AFED139CD}" type="datetimeFigureOut">
              <a:rPr lang="en-GB" smtClean="0"/>
              <a:t>07/11/2022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061A1-7D83-C44A-8D83-E9B5B8E16E0F}" type="slidenum">
              <a:rPr lang="en-GB" smtClean="0"/>
              <a:t>‹#›</a:t>
            </a:fld>
            <a:endParaRPr lang="en-GB"/>
          </a:p>
        </p:txBody>
      </p:sp>
    </p:spTree>
    <p:extLst>
      <p:ext uri="{BB962C8B-B14F-4D97-AF65-F5344CB8AC3E}">
        <p14:creationId xmlns:p14="http://schemas.microsoft.com/office/powerpoint/2010/main" val="703084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342900" indent="-342900">
              <a:buFont typeface="Arial" panose="020B0604020202020204" pitchFamily="34" charset="0"/>
              <a:buChar char="•"/>
            </a:pPr>
            <a:r>
              <a:rPr lang="en-US" b="0" dirty="0"/>
              <a:t>Financial subsidies for fleet renewal (e.g., purchase, rental or leasing of greener vehicles, including tax exemptions or grants), </a:t>
            </a:r>
          </a:p>
          <a:p>
            <a:pPr marL="342900" indent="-342900">
              <a:buFont typeface="Arial" panose="020B0604020202020204" pitchFamily="34" charset="0"/>
              <a:buChar char="•"/>
            </a:pPr>
            <a:r>
              <a:rPr lang="en-US" b="0" dirty="0"/>
              <a:t>Membership or vouchers for sustainable mobility options (e.g., discount cards, free rides or annual passes for public transport, shared mobility or consolidation </a:t>
            </a:r>
            <a:r>
              <a:rPr lang="en-US" b="0" dirty="0" err="1"/>
              <a:t>centres</a:t>
            </a:r>
            <a:r>
              <a:rPr lang="en-US" b="0" dirty="0"/>
              <a:t>)</a:t>
            </a:r>
          </a:p>
          <a:p>
            <a:pPr marL="342900" indent="-342900">
              <a:buFont typeface="Arial" panose="020B0604020202020204" pitchFamily="34" charset="0"/>
              <a:buChar char="•"/>
            </a:pPr>
            <a:r>
              <a:rPr lang="en-US" b="0" dirty="0"/>
              <a:t>Monetary incentives for cycling (e.g., incentives for cycling to work or for the purchase of an (e-)cycle or (e)-cargo bike), </a:t>
            </a:r>
          </a:p>
          <a:p>
            <a:pPr marL="342900" indent="-342900">
              <a:buFont typeface="Arial" panose="020B0604020202020204" pitchFamily="34" charset="0"/>
              <a:buChar char="•"/>
            </a:pPr>
            <a:r>
              <a:rPr lang="en-US" b="0" dirty="0"/>
              <a:t>Grants towards retrofits (e.g., diesel particulate filters , a new engine or fuel conversion) or </a:t>
            </a:r>
          </a:p>
          <a:p>
            <a:pPr marL="342900" indent="-342900">
              <a:buFont typeface="Arial" panose="020B0604020202020204" pitchFamily="34" charset="0"/>
              <a:buChar char="•"/>
            </a:pPr>
            <a:r>
              <a:rPr lang="en-US" b="0" dirty="0"/>
              <a:t>Compensation (either financial or through a voucher) for the scrappage of an old vehicle – often differentiated by emission standards, vehicle type or owner income.</a:t>
            </a:r>
          </a:p>
          <a:p>
            <a:endParaRPr lang="it-IT" dirty="0"/>
          </a:p>
        </p:txBody>
      </p:sp>
      <p:sp>
        <p:nvSpPr>
          <p:cNvPr id="4" name="Segnaposto numero diapositiva 3"/>
          <p:cNvSpPr>
            <a:spLocks noGrp="1"/>
          </p:cNvSpPr>
          <p:nvPr>
            <p:ph type="sldNum" sz="quarter" idx="5"/>
          </p:nvPr>
        </p:nvSpPr>
        <p:spPr/>
        <p:txBody>
          <a:bodyPr/>
          <a:lstStyle/>
          <a:p>
            <a:fld id="{F02061A1-7D83-C44A-8D83-E9B5B8E16E0F}" type="slidenum">
              <a:rPr lang="en-GB" smtClean="0"/>
              <a:t>8</a:t>
            </a:fld>
            <a:endParaRPr lang="en-GB"/>
          </a:p>
        </p:txBody>
      </p:sp>
    </p:spTree>
    <p:extLst>
      <p:ext uri="{BB962C8B-B14F-4D97-AF65-F5344CB8AC3E}">
        <p14:creationId xmlns:p14="http://schemas.microsoft.com/office/powerpoint/2010/main" val="67079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342900" indent="-342900">
              <a:buFont typeface="Arial" panose="020B0604020202020204" pitchFamily="34" charset="0"/>
              <a:buChar char="•"/>
            </a:pPr>
            <a:r>
              <a:rPr lang="en-US" b="0" dirty="0"/>
              <a:t>Financial subsidies for fleet renewal (e.g., purchase, rental or leasing of greener vehicles, including tax exemptions or grants), </a:t>
            </a:r>
          </a:p>
          <a:p>
            <a:pPr marL="342900" indent="-342900">
              <a:buFont typeface="Arial" panose="020B0604020202020204" pitchFamily="34" charset="0"/>
              <a:buChar char="•"/>
            </a:pPr>
            <a:r>
              <a:rPr lang="en-US" b="0" dirty="0"/>
              <a:t>Membership or vouchers for sustainable mobility options (e.g., discount cards, free rides or annual passes for public transport, shared mobility or consolidation </a:t>
            </a:r>
            <a:r>
              <a:rPr lang="en-US" b="0" dirty="0" err="1"/>
              <a:t>centres</a:t>
            </a:r>
            <a:r>
              <a:rPr lang="en-US" b="0" dirty="0"/>
              <a:t>)</a:t>
            </a:r>
          </a:p>
          <a:p>
            <a:pPr marL="342900" indent="-342900">
              <a:buFont typeface="Arial" panose="020B0604020202020204" pitchFamily="34" charset="0"/>
              <a:buChar char="•"/>
            </a:pPr>
            <a:r>
              <a:rPr lang="en-US" b="0" dirty="0"/>
              <a:t>Monetary incentives for cycling (e.g., incentives for cycling to work or for the purchase of an (e-)cycle or (e)-cargo bike), </a:t>
            </a:r>
          </a:p>
          <a:p>
            <a:pPr marL="342900" indent="-342900">
              <a:buFont typeface="Arial" panose="020B0604020202020204" pitchFamily="34" charset="0"/>
              <a:buChar char="•"/>
            </a:pPr>
            <a:r>
              <a:rPr lang="en-US" b="0" dirty="0"/>
              <a:t>Grants towards retrofits (e.g., diesel particulate filters , a new engine or fuel conversion) or </a:t>
            </a:r>
          </a:p>
          <a:p>
            <a:pPr marL="342900" indent="-342900">
              <a:buFont typeface="Arial" panose="020B0604020202020204" pitchFamily="34" charset="0"/>
              <a:buChar char="•"/>
            </a:pPr>
            <a:r>
              <a:rPr lang="en-US" b="0" dirty="0"/>
              <a:t>Compensation (either financial or through a voucher) for the scrappage of an old vehicle – often differentiated by emission standards, vehicle type or owner income.</a:t>
            </a:r>
          </a:p>
          <a:p>
            <a:endParaRPr lang="it-IT" dirty="0"/>
          </a:p>
        </p:txBody>
      </p:sp>
      <p:sp>
        <p:nvSpPr>
          <p:cNvPr id="4" name="Segnaposto numero diapositiva 3"/>
          <p:cNvSpPr>
            <a:spLocks noGrp="1"/>
          </p:cNvSpPr>
          <p:nvPr>
            <p:ph type="sldNum" sz="quarter" idx="5"/>
          </p:nvPr>
        </p:nvSpPr>
        <p:spPr/>
        <p:txBody>
          <a:bodyPr/>
          <a:lstStyle/>
          <a:p>
            <a:fld id="{F02061A1-7D83-C44A-8D83-E9B5B8E16E0F}" type="slidenum">
              <a:rPr lang="en-GB" smtClean="0"/>
              <a:t>9</a:t>
            </a:fld>
            <a:endParaRPr lang="en-GB"/>
          </a:p>
        </p:txBody>
      </p:sp>
    </p:spTree>
    <p:extLst>
      <p:ext uri="{BB962C8B-B14F-4D97-AF65-F5344CB8AC3E}">
        <p14:creationId xmlns:p14="http://schemas.microsoft.com/office/powerpoint/2010/main" val="1262152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A89C6D-490C-1243-8D01-5A25C258B2F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FED239-6769-6141-9953-392E3183B4D8}"/>
              </a:ext>
            </a:extLst>
          </p:cNvPr>
          <p:cNvSpPr>
            <a:spLocks noGrp="1"/>
          </p:cNvSpPr>
          <p:nvPr>
            <p:ph type="ctrTitle" hasCustomPrompt="1"/>
          </p:nvPr>
        </p:nvSpPr>
        <p:spPr>
          <a:xfrm>
            <a:off x="731632" y="2791312"/>
            <a:ext cx="4636781" cy="1475888"/>
          </a:xfrm>
          <a:prstGeom prst="rect">
            <a:avLst/>
          </a:prstGeom>
        </p:spPr>
        <p:txBody>
          <a:bodyPr anchor="b">
            <a:normAutofit/>
          </a:bodyPr>
          <a:lstStyle>
            <a:lvl1pPr algn="l">
              <a:defRPr sz="4000" b="1">
                <a:solidFill>
                  <a:schemeClr val="accent2"/>
                </a:solidFill>
                <a:latin typeface="Rubik" pitchFamily="2" charset="-79"/>
                <a:cs typeface="Rubik" pitchFamily="2" charset="-79"/>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4401CF2-EE06-784D-A54B-CFBED82FA4B8}"/>
              </a:ext>
            </a:extLst>
          </p:cNvPr>
          <p:cNvSpPr>
            <a:spLocks noGrp="1"/>
          </p:cNvSpPr>
          <p:nvPr>
            <p:ph type="subTitle" idx="1"/>
          </p:nvPr>
        </p:nvSpPr>
        <p:spPr>
          <a:xfrm>
            <a:off x="741465" y="4371552"/>
            <a:ext cx="4813761" cy="524914"/>
          </a:xfrm>
        </p:spPr>
        <p:txBody>
          <a:bodyPr/>
          <a:lstStyle>
            <a:lvl1pPr marL="0" indent="0" algn="l">
              <a:buNone/>
              <a:defRPr sz="24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FFCBAAE-F133-F74A-B3F7-0A71F1D09469}"/>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074F6138-450A-1C45-A0C5-54DA0DBE40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0D4076-5908-F64C-B69A-8B91ADAC181B}"/>
              </a:ext>
            </a:extLst>
          </p:cNvPr>
          <p:cNvSpPr>
            <a:spLocks noGrp="1"/>
          </p:cNvSpPr>
          <p:nvPr>
            <p:ph type="sldNum" sz="quarter" idx="12"/>
          </p:nvPr>
        </p:nvSpPr>
        <p:spPr/>
        <p:txBody>
          <a:bodyPr/>
          <a:lstStyle/>
          <a:p>
            <a:fld id="{32DD3F0C-4393-5645-B366-69620C61F9C2}" type="slidenum">
              <a:rPr lang="en-GB" smtClean="0"/>
              <a:t>‹#›</a:t>
            </a:fld>
            <a:endParaRPr lang="en-GB"/>
          </a:p>
        </p:txBody>
      </p:sp>
      <p:pic>
        <p:nvPicPr>
          <p:cNvPr id="10" name="Picture 9">
            <a:extLst>
              <a:ext uri="{FF2B5EF4-FFF2-40B4-BE49-F238E27FC236}">
                <a16:creationId xmlns:a16="http://schemas.microsoft.com/office/drawing/2014/main" id="{7BFEB629-D3B5-4333-9929-7FDBA694EBE7}"/>
              </a:ext>
            </a:extLst>
          </p:cNvPr>
          <p:cNvPicPr>
            <a:picLocks noChangeAspect="1"/>
          </p:cNvPicPr>
          <p:nvPr userDrawn="1"/>
        </p:nvPicPr>
        <p:blipFill>
          <a:blip r:embed="rId3"/>
          <a:stretch>
            <a:fillRect/>
          </a:stretch>
        </p:blipFill>
        <p:spPr>
          <a:xfrm>
            <a:off x="807911" y="5394162"/>
            <a:ext cx="860473" cy="573648"/>
          </a:xfrm>
          <a:prstGeom prst="rect">
            <a:avLst/>
          </a:prstGeom>
        </p:spPr>
      </p:pic>
      <p:sp>
        <p:nvSpPr>
          <p:cNvPr id="14" name="TextBox 13">
            <a:extLst>
              <a:ext uri="{FF2B5EF4-FFF2-40B4-BE49-F238E27FC236}">
                <a16:creationId xmlns:a16="http://schemas.microsoft.com/office/drawing/2014/main" id="{351112C3-D667-4BCA-BE35-1F49B673D5D7}"/>
              </a:ext>
            </a:extLst>
          </p:cNvPr>
          <p:cNvSpPr txBox="1"/>
          <p:nvPr userDrawn="1"/>
        </p:nvSpPr>
        <p:spPr>
          <a:xfrm>
            <a:off x="1668384" y="5350516"/>
            <a:ext cx="2903615" cy="677108"/>
          </a:xfrm>
          <a:prstGeom prst="rect">
            <a:avLst/>
          </a:prstGeom>
          <a:noFill/>
        </p:spPr>
        <p:txBody>
          <a:bodyPr wrap="square" rtlCol="0">
            <a:spAutoFit/>
          </a:bodyPr>
          <a:lstStyle/>
          <a:p>
            <a:r>
              <a:rPr lang="en-GB" sz="950" dirty="0">
                <a:solidFill>
                  <a:schemeClr val="accent1"/>
                </a:solidFill>
                <a:latin typeface="Asap" panose="02000506040000020004" pitchFamily="2" charset="77"/>
              </a:rPr>
              <a:t>This project has received funding from the European Union’s Horizon 2020 research and innovation programme under grant agreement </a:t>
            </a:r>
            <a:br>
              <a:rPr lang="en-GB" sz="950" dirty="0">
                <a:solidFill>
                  <a:schemeClr val="accent1"/>
                </a:solidFill>
                <a:latin typeface="Asap" panose="02000506040000020004" pitchFamily="2" charset="77"/>
              </a:rPr>
            </a:br>
            <a:r>
              <a:rPr lang="en-GB" sz="950" dirty="0">
                <a:solidFill>
                  <a:schemeClr val="accent1"/>
                </a:solidFill>
                <a:latin typeface="Asap" panose="02000506040000020004" pitchFamily="2" charset="77"/>
              </a:rPr>
              <a:t>No 815008</a:t>
            </a:r>
          </a:p>
        </p:txBody>
      </p:sp>
    </p:spTree>
    <p:extLst>
      <p:ext uri="{BB962C8B-B14F-4D97-AF65-F5344CB8AC3E}">
        <p14:creationId xmlns:p14="http://schemas.microsoft.com/office/powerpoint/2010/main" val="69520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533DEF-568D-0548-A25D-925B46F2D8B4}"/>
              </a:ext>
            </a:extLst>
          </p:cNvPr>
          <p:cNvPicPr>
            <a:picLocks noChangeAspect="1"/>
          </p:cNvPicPr>
          <p:nvPr userDrawn="1"/>
        </p:nvPicPr>
        <p:blipFill>
          <a:blip r:embed="rId2"/>
          <a:stretch>
            <a:fillRect/>
          </a:stretch>
        </p:blipFill>
        <p:spPr>
          <a:xfrm>
            <a:off x="3810000" y="0"/>
            <a:ext cx="8381999" cy="6858000"/>
          </a:xfrm>
          <a:prstGeom prst="rect">
            <a:avLst/>
          </a:prstGeom>
        </p:spPr>
      </p:pic>
      <p:sp>
        <p:nvSpPr>
          <p:cNvPr id="4" name="Slide Number Placeholder 3">
            <a:extLst>
              <a:ext uri="{FF2B5EF4-FFF2-40B4-BE49-F238E27FC236}">
                <a16:creationId xmlns:a16="http://schemas.microsoft.com/office/drawing/2014/main" id="{D1A785C5-DF04-144F-8CA3-EE8564954C52}"/>
              </a:ext>
            </a:extLst>
          </p:cNvPr>
          <p:cNvSpPr>
            <a:spLocks noGrp="1"/>
          </p:cNvSpPr>
          <p:nvPr>
            <p:ph type="sldNum" sz="quarter" idx="12"/>
          </p:nvPr>
        </p:nvSpPr>
        <p:spPr/>
        <p:txBody>
          <a:bodyPr/>
          <a:lstStyle/>
          <a:p>
            <a:fld id="{32DD3F0C-4393-5645-B366-69620C61F9C2}" type="slidenum">
              <a:rPr lang="en-GB" smtClean="0"/>
              <a:t>‹#›</a:t>
            </a:fld>
            <a:endParaRPr lang="en-GB"/>
          </a:p>
        </p:txBody>
      </p:sp>
      <p:sp>
        <p:nvSpPr>
          <p:cNvPr id="5" name="Text Placeholder 2">
            <a:extLst>
              <a:ext uri="{FF2B5EF4-FFF2-40B4-BE49-F238E27FC236}">
                <a16:creationId xmlns:a16="http://schemas.microsoft.com/office/drawing/2014/main" id="{9AC8D9BE-0870-B34A-99D7-00DB137A706F}"/>
              </a:ext>
            </a:extLst>
          </p:cNvPr>
          <p:cNvSpPr>
            <a:spLocks noGrp="1"/>
          </p:cNvSpPr>
          <p:nvPr>
            <p:ph type="body" sz="quarter" idx="13"/>
          </p:nvPr>
        </p:nvSpPr>
        <p:spPr>
          <a:xfrm>
            <a:off x="747190" y="1887257"/>
            <a:ext cx="4773934" cy="2395537"/>
          </a:xfrm>
        </p:spPr>
        <p:txBody>
          <a:bodyPr>
            <a:normAutofit/>
          </a:bodyPr>
          <a:lstStyle>
            <a:lvl1pPr>
              <a:defRPr sz="4000">
                <a:solidFill>
                  <a:schemeClr val="accent2"/>
                </a:solidFill>
              </a:defRPr>
            </a:lvl1pPr>
          </a:lstStyle>
          <a:p>
            <a:pPr lvl="0"/>
            <a:r>
              <a:rPr lang="en-US" dirty="0"/>
              <a:t>Edit Master text styles</a:t>
            </a:r>
          </a:p>
        </p:txBody>
      </p:sp>
      <p:sp>
        <p:nvSpPr>
          <p:cNvPr id="6" name="Date Placeholder 4">
            <a:extLst>
              <a:ext uri="{FF2B5EF4-FFF2-40B4-BE49-F238E27FC236}">
                <a16:creationId xmlns:a16="http://schemas.microsoft.com/office/drawing/2014/main" id="{DE156610-A6DE-F142-A2CA-EDF0AB6EFB5D}"/>
              </a:ext>
            </a:extLst>
          </p:cNvPr>
          <p:cNvSpPr>
            <a:spLocks noGrp="1"/>
          </p:cNvSpPr>
          <p:nvPr>
            <p:ph type="dt" sz="half" idx="10"/>
          </p:nvPr>
        </p:nvSpPr>
        <p:spPr>
          <a:xfrm>
            <a:off x="769374" y="6356350"/>
            <a:ext cx="2743200" cy="365125"/>
          </a:xfrm>
        </p:spPr>
        <p:txBody>
          <a:bodyPr/>
          <a:lstStyle/>
          <a:p>
            <a:endParaRPr lang="en-GB" dirty="0"/>
          </a:p>
        </p:txBody>
      </p:sp>
      <p:sp>
        <p:nvSpPr>
          <p:cNvPr id="7" name="Footer Placeholder 5">
            <a:extLst>
              <a:ext uri="{FF2B5EF4-FFF2-40B4-BE49-F238E27FC236}">
                <a16:creationId xmlns:a16="http://schemas.microsoft.com/office/drawing/2014/main" id="{41E7EDCA-5854-7046-82A4-82BEBDC6C45B}"/>
              </a:ext>
            </a:extLst>
          </p:cNvPr>
          <p:cNvSpPr>
            <a:spLocks noGrp="1"/>
          </p:cNvSpPr>
          <p:nvPr>
            <p:ph type="ftr" sz="quarter" idx="11"/>
          </p:nvPr>
        </p:nvSpPr>
        <p:spPr>
          <a:xfrm>
            <a:off x="4038600" y="6356350"/>
            <a:ext cx="4114800" cy="365125"/>
          </a:xfrm>
        </p:spPr>
        <p:txBody>
          <a:bodyPr/>
          <a:lstStyle/>
          <a:p>
            <a:endParaRPr lang="en-GB" dirty="0"/>
          </a:p>
        </p:txBody>
      </p:sp>
      <p:sp>
        <p:nvSpPr>
          <p:cNvPr id="8" name="Slide Number Placeholder 6">
            <a:extLst>
              <a:ext uri="{FF2B5EF4-FFF2-40B4-BE49-F238E27FC236}">
                <a16:creationId xmlns:a16="http://schemas.microsoft.com/office/drawing/2014/main" id="{8E4514A3-AF27-C64F-92B7-81489885C9C3}"/>
              </a:ext>
            </a:extLst>
          </p:cNvPr>
          <p:cNvSpPr txBox="1">
            <a:spLocks/>
          </p:cNvSpPr>
          <p:nvPr userDrawn="1"/>
        </p:nvSpPr>
        <p:spPr>
          <a:xfrm>
            <a:off x="8680173"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sap" panose="0200050604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DD3F0C-4393-5645-B366-69620C61F9C2}" type="slidenum">
              <a:rPr lang="en-GB" smtClean="0">
                <a:solidFill>
                  <a:schemeClr val="bg1"/>
                </a:solidFill>
              </a:rPr>
              <a:pPr/>
              <a:t>‹#›</a:t>
            </a:fld>
            <a:endParaRPr lang="en-GB" dirty="0">
              <a:solidFill>
                <a:schemeClr val="bg1"/>
              </a:solidFill>
            </a:endParaRPr>
          </a:p>
        </p:txBody>
      </p:sp>
    </p:spTree>
    <p:extLst>
      <p:ext uri="{BB962C8B-B14F-4D97-AF65-F5344CB8AC3E}">
        <p14:creationId xmlns:p14="http://schemas.microsoft.com/office/powerpoint/2010/main" val="1781689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E0EFB7-FEF3-4844-B45E-F0F323B422C0}"/>
              </a:ext>
            </a:extLst>
          </p:cNvPr>
          <p:cNvPicPr>
            <a:picLocks noChangeAspect="1"/>
          </p:cNvPicPr>
          <p:nvPr userDrawn="1"/>
        </p:nvPicPr>
        <p:blipFill>
          <a:blip r:embed="rId2"/>
          <a:stretch>
            <a:fillRect/>
          </a:stretch>
        </p:blipFill>
        <p:spPr>
          <a:xfrm>
            <a:off x="3797300" y="0"/>
            <a:ext cx="8394700" cy="6858000"/>
          </a:xfrm>
          <a:prstGeom prst="rect">
            <a:avLst/>
          </a:prstGeom>
        </p:spPr>
      </p:pic>
      <p:sp>
        <p:nvSpPr>
          <p:cNvPr id="7" name="Text Placeholder 2">
            <a:extLst>
              <a:ext uri="{FF2B5EF4-FFF2-40B4-BE49-F238E27FC236}">
                <a16:creationId xmlns:a16="http://schemas.microsoft.com/office/drawing/2014/main" id="{D4819006-ED44-2847-A077-D708917E4A1C}"/>
              </a:ext>
            </a:extLst>
          </p:cNvPr>
          <p:cNvSpPr>
            <a:spLocks noGrp="1"/>
          </p:cNvSpPr>
          <p:nvPr>
            <p:ph type="body" sz="quarter" idx="13"/>
          </p:nvPr>
        </p:nvSpPr>
        <p:spPr>
          <a:xfrm>
            <a:off x="747190" y="1887257"/>
            <a:ext cx="4773934" cy="2395537"/>
          </a:xfrm>
        </p:spPr>
        <p:txBody>
          <a:bodyPr>
            <a:normAutofit/>
          </a:bodyPr>
          <a:lstStyle>
            <a:lvl1pPr>
              <a:defRPr sz="4000">
                <a:solidFill>
                  <a:schemeClr val="accent2"/>
                </a:solidFill>
              </a:defRPr>
            </a:lvl1pPr>
          </a:lstStyle>
          <a:p>
            <a:pPr lvl="0"/>
            <a:r>
              <a:rPr lang="en-US" dirty="0"/>
              <a:t>Edit Master text styles</a:t>
            </a:r>
          </a:p>
        </p:txBody>
      </p:sp>
      <p:sp>
        <p:nvSpPr>
          <p:cNvPr id="14" name="Date Placeholder 4">
            <a:extLst>
              <a:ext uri="{FF2B5EF4-FFF2-40B4-BE49-F238E27FC236}">
                <a16:creationId xmlns:a16="http://schemas.microsoft.com/office/drawing/2014/main" id="{52BD9281-D2AE-AA42-BEBA-E875B6EBF566}"/>
              </a:ext>
            </a:extLst>
          </p:cNvPr>
          <p:cNvSpPr>
            <a:spLocks noGrp="1"/>
          </p:cNvSpPr>
          <p:nvPr>
            <p:ph type="dt" sz="half" idx="10"/>
          </p:nvPr>
        </p:nvSpPr>
        <p:spPr>
          <a:xfrm>
            <a:off x="769374" y="6356350"/>
            <a:ext cx="2743200" cy="365125"/>
          </a:xfrm>
        </p:spPr>
        <p:txBody>
          <a:bodyPr/>
          <a:lstStyle/>
          <a:p>
            <a:fld id="{F2E38764-C210-434B-972F-CBAA9614C82D}" type="datetime1">
              <a:rPr lang="en-US" smtClean="0"/>
              <a:t>11/7/2022</a:t>
            </a:fld>
            <a:endParaRPr lang="en-GB"/>
          </a:p>
        </p:txBody>
      </p:sp>
      <p:sp>
        <p:nvSpPr>
          <p:cNvPr id="15" name="Footer Placeholder 5">
            <a:extLst>
              <a:ext uri="{FF2B5EF4-FFF2-40B4-BE49-F238E27FC236}">
                <a16:creationId xmlns:a16="http://schemas.microsoft.com/office/drawing/2014/main" id="{B9605695-B3EA-9142-80E0-C7DDAD1FE883}"/>
              </a:ext>
            </a:extLst>
          </p:cNvPr>
          <p:cNvSpPr>
            <a:spLocks noGrp="1"/>
          </p:cNvSpPr>
          <p:nvPr>
            <p:ph type="ftr" sz="quarter" idx="11"/>
          </p:nvPr>
        </p:nvSpPr>
        <p:spPr>
          <a:xfrm>
            <a:off x="4038600" y="6356350"/>
            <a:ext cx="4114800" cy="365125"/>
          </a:xfrm>
        </p:spPr>
        <p:txBody>
          <a:bodyPr/>
          <a:lstStyle/>
          <a:p>
            <a:endParaRPr lang="en-GB"/>
          </a:p>
        </p:txBody>
      </p:sp>
      <p:sp>
        <p:nvSpPr>
          <p:cNvPr id="16" name="Slide Number Placeholder 6">
            <a:extLst>
              <a:ext uri="{FF2B5EF4-FFF2-40B4-BE49-F238E27FC236}">
                <a16:creationId xmlns:a16="http://schemas.microsoft.com/office/drawing/2014/main" id="{082F2A13-3BFE-4F41-B3FB-FD45880A0BEE}"/>
              </a:ext>
            </a:extLst>
          </p:cNvPr>
          <p:cNvSpPr>
            <a:spLocks noGrp="1"/>
          </p:cNvSpPr>
          <p:nvPr>
            <p:ph type="sldNum" sz="quarter" idx="12"/>
          </p:nvPr>
        </p:nvSpPr>
        <p:spPr>
          <a:xfrm>
            <a:off x="8680173" y="6356350"/>
            <a:ext cx="2743200" cy="365125"/>
          </a:xfrm>
        </p:spPr>
        <p:txBody>
          <a:bodyPr/>
          <a:lstStyle>
            <a:lvl1pPr>
              <a:defRPr>
                <a:solidFill>
                  <a:schemeClr val="accent2"/>
                </a:solidFill>
              </a:defRPr>
            </a:lvl1pPr>
          </a:lstStyle>
          <a:p>
            <a:fld id="{32DD3F0C-4393-5645-B366-69620C61F9C2}" type="slidenum">
              <a:rPr lang="en-GB" smtClean="0"/>
              <a:pPr/>
              <a:t>‹#›</a:t>
            </a:fld>
            <a:endParaRPr lang="en-GB" dirty="0"/>
          </a:p>
        </p:txBody>
      </p:sp>
    </p:spTree>
    <p:extLst>
      <p:ext uri="{BB962C8B-B14F-4D97-AF65-F5344CB8AC3E}">
        <p14:creationId xmlns:p14="http://schemas.microsoft.com/office/powerpoint/2010/main" val="3542746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17C6E-0D69-5946-8CF6-66EB482082C0}"/>
              </a:ext>
            </a:extLst>
          </p:cNvPr>
          <p:cNvSpPr>
            <a:spLocks noGrp="1"/>
          </p:cNvSpPr>
          <p:nvPr>
            <p:ph idx="1"/>
          </p:nvPr>
        </p:nvSpPr>
        <p:spPr>
          <a:xfrm>
            <a:off x="5183188" y="1449388"/>
            <a:ext cx="6172200" cy="44116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242180E8-E0AD-9543-88F2-EE1D846FDCAE}"/>
              </a:ext>
            </a:extLst>
          </p:cNvPr>
          <p:cNvSpPr>
            <a:spLocks noGrp="1"/>
          </p:cNvSpPr>
          <p:nvPr>
            <p:ph type="body" sz="half" idx="2"/>
          </p:nvPr>
        </p:nvSpPr>
        <p:spPr>
          <a:xfrm>
            <a:off x="761129" y="1449388"/>
            <a:ext cx="3932237" cy="4419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0AEA664-C52B-3340-AA8A-520619A9C1FC}"/>
              </a:ext>
            </a:extLst>
          </p:cNvPr>
          <p:cNvSpPr>
            <a:spLocks noGrp="1"/>
          </p:cNvSpPr>
          <p:nvPr>
            <p:ph type="dt" sz="half" idx="10"/>
          </p:nvPr>
        </p:nvSpPr>
        <p:spPr/>
        <p:txBody>
          <a:bodyPr/>
          <a:lstStyle/>
          <a:p>
            <a:fld id="{C010421F-8E93-864D-91B4-A70931CBB308}" type="datetime1">
              <a:rPr lang="en-US" smtClean="0"/>
              <a:t>11/7/2022</a:t>
            </a:fld>
            <a:endParaRPr lang="en-GB"/>
          </a:p>
        </p:txBody>
      </p:sp>
      <p:sp>
        <p:nvSpPr>
          <p:cNvPr id="6" name="Footer Placeholder 5">
            <a:extLst>
              <a:ext uri="{FF2B5EF4-FFF2-40B4-BE49-F238E27FC236}">
                <a16:creationId xmlns:a16="http://schemas.microsoft.com/office/drawing/2014/main" id="{F4954C2C-6C7B-8C4A-86B0-1BD27ABC22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4F81FC-E7B7-B049-98DA-395A6F6CB74D}"/>
              </a:ext>
            </a:extLst>
          </p:cNvPr>
          <p:cNvSpPr>
            <a:spLocks noGrp="1"/>
          </p:cNvSpPr>
          <p:nvPr>
            <p:ph type="sldNum" sz="quarter" idx="12"/>
          </p:nvPr>
        </p:nvSpPr>
        <p:spPr/>
        <p:txBody>
          <a:bodyPr/>
          <a:lstStyle/>
          <a:p>
            <a:fld id="{32DD3F0C-4393-5645-B366-69620C61F9C2}" type="slidenum">
              <a:rPr lang="en-GB" smtClean="0"/>
              <a:t>‹#›</a:t>
            </a:fld>
            <a:endParaRPr lang="en-GB"/>
          </a:p>
        </p:txBody>
      </p:sp>
    </p:spTree>
    <p:extLst>
      <p:ext uri="{BB962C8B-B14F-4D97-AF65-F5344CB8AC3E}">
        <p14:creationId xmlns:p14="http://schemas.microsoft.com/office/powerpoint/2010/main" val="3752313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89EF253-8385-BD4F-A54C-E59C99DD2182}"/>
              </a:ext>
            </a:extLst>
          </p:cNvPr>
          <p:cNvSpPr>
            <a:spLocks noGrp="1"/>
          </p:cNvSpPr>
          <p:nvPr>
            <p:ph type="pic" idx="1"/>
          </p:nvPr>
        </p:nvSpPr>
        <p:spPr>
          <a:xfrm>
            <a:off x="5183188" y="1449388"/>
            <a:ext cx="6172200" cy="44116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711FF076-FE6C-064B-A9D0-8757FC87517E}"/>
              </a:ext>
            </a:extLst>
          </p:cNvPr>
          <p:cNvSpPr>
            <a:spLocks noGrp="1"/>
          </p:cNvSpPr>
          <p:nvPr>
            <p:ph type="dt" sz="half" idx="10"/>
          </p:nvPr>
        </p:nvSpPr>
        <p:spPr>
          <a:xfrm>
            <a:off x="759542" y="6356350"/>
            <a:ext cx="2743200" cy="365125"/>
          </a:xfrm>
        </p:spPr>
        <p:txBody>
          <a:bodyPr/>
          <a:lstStyle/>
          <a:p>
            <a:fld id="{63EEDDD5-8828-8340-8B5D-A0FEC2AAB09B}" type="datetime1">
              <a:rPr lang="en-US" smtClean="0"/>
              <a:t>11/7/2022</a:t>
            </a:fld>
            <a:endParaRPr lang="en-GB"/>
          </a:p>
        </p:txBody>
      </p:sp>
      <p:sp>
        <p:nvSpPr>
          <p:cNvPr id="6" name="Footer Placeholder 5">
            <a:extLst>
              <a:ext uri="{FF2B5EF4-FFF2-40B4-BE49-F238E27FC236}">
                <a16:creationId xmlns:a16="http://schemas.microsoft.com/office/drawing/2014/main" id="{B35C24C9-8675-2D4A-81DB-23C335D52C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D2BF4C-1E36-B244-88FD-7E8E15CA96B2}"/>
              </a:ext>
            </a:extLst>
          </p:cNvPr>
          <p:cNvSpPr>
            <a:spLocks noGrp="1"/>
          </p:cNvSpPr>
          <p:nvPr>
            <p:ph type="sldNum" sz="quarter" idx="12"/>
          </p:nvPr>
        </p:nvSpPr>
        <p:spPr/>
        <p:txBody>
          <a:bodyPr/>
          <a:lstStyle/>
          <a:p>
            <a:fld id="{32DD3F0C-4393-5645-B366-69620C61F9C2}" type="slidenum">
              <a:rPr lang="en-GB" smtClean="0"/>
              <a:t>‹#›</a:t>
            </a:fld>
            <a:endParaRPr lang="en-GB"/>
          </a:p>
        </p:txBody>
      </p:sp>
      <p:sp>
        <p:nvSpPr>
          <p:cNvPr id="8" name="Content Placeholder 3">
            <a:extLst>
              <a:ext uri="{FF2B5EF4-FFF2-40B4-BE49-F238E27FC236}">
                <a16:creationId xmlns:a16="http://schemas.microsoft.com/office/drawing/2014/main" id="{30A2CC25-50B9-5049-83CF-B4A17AD8351F}"/>
              </a:ext>
            </a:extLst>
          </p:cNvPr>
          <p:cNvSpPr>
            <a:spLocks noGrp="1"/>
          </p:cNvSpPr>
          <p:nvPr>
            <p:ph sz="half" idx="2"/>
          </p:nvPr>
        </p:nvSpPr>
        <p:spPr>
          <a:xfrm>
            <a:off x="751298" y="1449389"/>
            <a:ext cx="4109899" cy="44246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71208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0EA30-DA88-3540-874F-F4B4289FEEBF}"/>
              </a:ext>
            </a:extLst>
          </p:cNvPr>
          <p:cNvPicPr>
            <a:picLocks noChangeAspect="1"/>
          </p:cNvPicPr>
          <p:nvPr userDrawn="1"/>
        </p:nvPicPr>
        <p:blipFill>
          <a:blip r:embed="rId2"/>
          <a:stretch>
            <a:fillRect/>
          </a:stretch>
        </p:blipFill>
        <p:spPr>
          <a:xfrm>
            <a:off x="0" y="1449388"/>
            <a:ext cx="12182140" cy="5405838"/>
          </a:xfrm>
          <a:prstGeom prst="rect">
            <a:avLst/>
          </a:prstGeom>
        </p:spPr>
      </p:pic>
      <p:sp>
        <p:nvSpPr>
          <p:cNvPr id="2" name="Title 1">
            <a:extLst>
              <a:ext uri="{FF2B5EF4-FFF2-40B4-BE49-F238E27FC236}">
                <a16:creationId xmlns:a16="http://schemas.microsoft.com/office/drawing/2014/main" id="{BDFED239-6769-6141-9953-392E3183B4D8}"/>
              </a:ext>
            </a:extLst>
          </p:cNvPr>
          <p:cNvSpPr>
            <a:spLocks noGrp="1"/>
          </p:cNvSpPr>
          <p:nvPr>
            <p:ph type="ctrTitle" hasCustomPrompt="1"/>
          </p:nvPr>
        </p:nvSpPr>
        <p:spPr>
          <a:xfrm>
            <a:off x="839789" y="1918252"/>
            <a:ext cx="10520361" cy="4263473"/>
          </a:xfrm>
          <a:prstGeom prst="rect">
            <a:avLst/>
          </a:prstGeom>
        </p:spPr>
        <p:txBody>
          <a:bodyPr anchor="t">
            <a:normAutofit/>
          </a:bodyPr>
          <a:lstStyle>
            <a:lvl1pPr algn="l">
              <a:defRPr sz="4000" b="0" i="1">
                <a:solidFill>
                  <a:schemeClr val="accent4"/>
                </a:solidFill>
                <a:latin typeface="Rubik" pitchFamily="2" charset="-79"/>
                <a:cs typeface="Rubik" pitchFamily="2" charset="-79"/>
              </a:defRPr>
            </a:lvl1pPr>
          </a:lstStyle>
          <a:p>
            <a:r>
              <a:rPr lang="en-US" dirty="0"/>
              <a:t>“Quote”</a:t>
            </a:r>
            <a:endParaRPr lang="en-GB" dirty="0"/>
          </a:p>
        </p:txBody>
      </p:sp>
      <p:sp>
        <p:nvSpPr>
          <p:cNvPr id="4" name="Date Placeholder 3">
            <a:extLst>
              <a:ext uri="{FF2B5EF4-FFF2-40B4-BE49-F238E27FC236}">
                <a16:creationId xmlns:a16="http://schemas.microsoft.com/office/drawing/2014/main" id="{AFFCBAAE-F133-F74A-B3F7-0A71F1D09469}"/>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5" name="Footer Placeholder 4">
            <a:extLst>
              <a:ext uri="{FF2B5EF4-FFF2-40B4-BE49-F238E27FC236}">
                <a16:creationId xmlns:a16="http://schemas.microsoft.com/office/drawing/2014/main" id="{074F6138-450A-1C45-A0C5-54DA0DBE4034}"/>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E0D4076-5908-F64C-B69A-8B91ADAC181B}"/>
              </a:ext>
            </a:extLst>
          </p:cNvPr>
          <p:cNvSpPr>
            <a:spLocks noGrp="1"/>
          </p:cNvSpPr>
          <p:nvPr>
            <p:ph type="sldNum" sz="quarter" idx="12"/>
          </p:nvPr>
        </p:nvSpPr>
        <p:spPr/>
        <p:txBody>
          <a:bodyPr/>
          <a:lstStyle>
            <a:lvl1pPr>
              <a:defRPr>
                <a:solidFill>
                  <a:schemeClr val="bg1"/>
                </a:solidFill>
              </a:defRPr>
            </a:lvl1pPr>
          </a:lstStyle>
          <a:p>
            <a:fld id="{32DD3F0C-4393-5645-B366-69620C61F9C2}" type="slidenum">
              <a:rPr lang="en-GB" smtClean="0"/>
              <a:pPr/>
              <a:t>‹#›</a:t>
            </a:fld>
            <a:endParaRPr lang="en-GB" dirty="0"/>
          </a:p>
        </p:txBody>
      </p:sp>
    </p:spTree>
    <p:extLst>
      <p:ext uri="{BB962C8B-B14F-4D97-AF65-F5344CB8AC3E}">
        <p14:creationId xmlns:p14="http://schemas.microsoft.com/office/powerpoint/2010/main" val="3283459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CA8A9C-60DC-C649-B80A-1B673F535A0E}"/>
              </a:ext>
            </a:extLst>
          </p:cNvPr>
          <p:cNvPicPr>
            <a:picLocks noChangeAspect="1"/>
          </p:cNvPicPr>
          <p:nvPr userDrawn="1"/>
        </p:nvPicPr>
        <p:blipFill>
          <a:blip r:embed="rId2"/>
          <a:stretch>
            <a:fillRect/>
          </a:stretch>
        </p:blipFill>
        <p:spPr>
          <a:xfrm>
            <a:off x="0" y="1449388"/>
            <a:ext cx="12182140" cy="5405838"/>
          </a:xfrm>
          <a:prstGeom prst="rect">
            <a:avLst/>
          </a:prstGeom>
        </p:spPr>
      </p:pic>
      <p:sp>
        <p:nvSpPr>
          <p:cNvPr id="12" name="Title 1">
            <a:extLst>
              <a:ext uri="{FF2B5EF4-FFF2-40B4-BE49-F238E27FC236}">
                <a16:creationId xmlns:a16="http://schemas.microsoft.com/office/drawing/2014/main" id="{05FA40CE-9846-7B45-90D0-EDAB1D752405}"/>
              </a:ext>
            </a:extLst>
          </p:cNvPr>
          <p:cNvSpPr>
            <a:spLocks noGrp="1"/>
          </p:cNvSpPr>
          <p:nvPr>
            <p:ph type="ctrTitle" hasCustomPrompt="1"/>
          </p:nvPr>
        </p:nvSpPr>
        <p:spPr>
          <a:xfrm>
            <a:off x="731631" y="2791312"/>
            <a:ext cx="7979749" cy="1475888"/>
          </a:xfrm>
          <a:prstGeom prst="rect">
            <a:avLst/>
          </a:prstGeom>
        </p:spPr>
        <p:txBody>
          <a:bodyPr anchor="b">
            <a:normAutofit/>
          </a:bodyPr>
          <a:lstStyle>
            <a:lvl1pPr algn="l">
              <a:defRPr sz="4000" b="1">
                <a:solidFill>
                  <a:schemeClr val="accent2"/>
                </a:solidFill>
                <a:latin typeface="Rubik" pitchFamily="2" charset="-79"/>
                <a:cs typeface="Rubik" pitchFamily="2" charset="-79"/>
              </a:defRPr>
            </a:lvl1pPr>
          </a:lstStyle>
          <a:p>
            <a:r>
              <a:rPr lang="en-US" dirty="0"/>
              <a:t>Thank you for your attention</a:t>
            </a:r>
            <a:endParaRPr lang="en-GB" dirty="0"/>
          </a:p>
        </p:txBody>
      </p:sp>
      <p:sp>
        <p:nvSpPr>
          <p:cNvPr id="15" name="Subtitle 2">
            <a:extLst>
              <a:ext uri="{FF2B5EF4-FFF2-40B4-BE49-F238E27FC236}">
                <a16:creationId xmlns:a16="http://schemas.microsoft.com/office/drawing/2014/main" id="{FB0B7122-663F-FD46-8F84-867282388C18}"/>
              </a:ext>
            </a:extLst>
          </p:cNvPr>
          <p:cNvSpPr>
            <a:spLocks noGrp="1"/>
          </p:cNvSpPr>
          <p:nvPr>
            <p:ph type="subTitle" idx="1" hasCustomPrompt="1"/>
          </p:nvPr>
        </p:nvSpPr>
        <p:spPr>
          <a:xfrm>
            <a:off x="741465" y="4371552"/>
            <a:ext cx="4813761" cy="524914"/>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Surname</a:t>
            </a:r>
            <a:endParaRPr lang="en-GB" dirty="0"/>
          </a:p>
        </p:txBody>
      </p:sp>
      <p:pic>
        <p:nvPicPr>
          <p:cNvPr id="7" name="Picture 6">
            <a:extLst>
              <a:ext uri="{FF2B5EF4-FFF2-40B4-BE49-F238E27FC236}">
                <a16:creationId xmlns:a16="http://schemas.microsoft.com/office/drawing/2014/main" id="{DA456B7D-8F2C-4431-B97D-5F9ABB238672}"/>
              </a:ext>
            </a:extLst>
          </p:cNvPr>
          <p:cNvPicPr>
            <a:picLocks noChangeAspect="1"/>
          </p:cNvPicPr>
          <p:nvPr userDrawn="1"/>
        </p:nvPicPr>
        <p:blipFill>
          <a:blip r:embed="rId3"/>
          <a:stretch>
            <a:fillRect/>
          </a:stretch>
        </p:blipFill>
        <p:spPr>
          <a:xfrm>
            <a:off x="807911" y="5394162"/>
            <a:ext cx="860473" cy="573648"/>
          </a:xfrm>
          <a:prstGeom prst="rect">
            <a:avLst/>
          </a:prstGeom>
        </p:spPr>
      </p:pic>
      <p:sp>
        <p:nvSpPr>
          <p:cNvPr id="8" name="TextBox 7">
            <a:extLst>
              <a:ext uri="{FF2B5EF4-FFF2-40B4-BE49-F238E27FC236}">
                <a16:creationId xmlns:a16="http://schemas.microsoft.com/office/drawing/2014/main" id="{21D756C7-3B6A-4F52-8168-E1FC0ACB4346}"/>
              </a:ext>
            </a:extLst>
          </p:cNvPr>
          <p:cNvSpPr txBox="1"/>
          <p:nvPr userDrawn="1"/>
        </p:nvSpPr>
        <p:spPr>
          <a:xfrm>
            <a:off x="1668384" y="5350516"/>
            <a:ext cx="2903615" cy="677108"/>
          </a:xfrm>
          <a:prstGeom prst="rect">
            <a:avLst/>
          </a:prstGeom>
          <a:noFill/>
        </p:spPr>
        <p:txBody>
          <a:bodyPr wrap="square" rtlCol="0">
            <a:spAutoFit/>
          </a:bodyPr>
          <a:lstStyle/>
          <a:p>
            <a:r>
              <a:rPr lang="en-GB" sz="950" dirty="0">
                <a:solidFill>
                  <a:schemeClr val="bg1"/>
                </a:solidFill>
                <a:latin typeface="Asap" panose="02000506040000020004" pitchFamily="2" charset="77"/>
              </a:rPr>
              <a:t>This project has received funding from the European Union’s Horizon 2020 research and innovation programme under grant agreement </a:t>
            </a:r>
            <a:br>
              <a:rPr lang="en-GB" sz="950" dirty="0">
                <a:solidFill>
                  <a:schemeClr val="bg1"/>
                </a:solidFill>
                <a:latin typeface="Asap" panose="02000506040000020004" pitchFamily="2" charset="77"/>
              </a:rPr>
            </a:br>
            <a:r>
              <a:rPr lang="en-GB" sz="950" dirty="0">
                <a:solidFill>
                  <a:schemeClr val="bg1"/>
                </a:solidFill>
                <a:latin typeface="Asap" panose="02000506040000020004" pitchFamily="2" charset="77"/>
              </a:rPr>
              <a:t>No 815008</a:t>
            </a:r>
          </a:p>
        </p:txBody>
      </p:sp>
    </p:spTree>
    <p:extLst>
      <p:ext uri="{BB962C8B-B14F-4D97-AF65-F5344CB8AC3E}">
        <p14:creationId xmlns:p14="http://schemas.microsoft.com/office/powerpoint/2010/main" val="505765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C75739-4FD2-3B4C-B5B0-486350D9D7A0}"/>
              </a:ext>
            </a:extLst>
          </p:cNvPr>
          <p:cNvSpPr>
            <a:spLocks noGrp="1"/>
          </p:cNvSpPr>
          <p:nvPr>
            <p:ph idx="1"/>
          </p:nvPr>
        </p:nvSpPr>
        <p:spPr>
          <a:xfrm>
            <a:off x="747253" y="1825625"/>
            <a:ext cx="10612897" cy="4351338"/>
          </a:xfrm>
        </p:spPr>
        <p:txBody>
          <a:bodyPr/>
          <a:lstStyle>
            <a:lvl1pPr marL="0" indent="0">
              <a:buNone/>
              <a:defRPr b="1"/>
            </a:lvl1pPr>
            <a:lvl2pPr marL="9525" indent="0" algn="l">
              <a:buNone/>
              <a:tabLst/>
              <a:defRPr b="0"/>
            </a:lvl2pPr>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D01C46E0-3761-484E-920A-7C6B14CDEB87}"/>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5BBACC93-C394-A342-AA52-8F955EDE52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DBA5FA-BCF3-9D42-A0BF-FC9296494107}"/>
              </a:ext>
            </a:extLst>
          </p:cNvPr>
          <p:cNvSpPr>
            <a:spLocks noGrp="1"/>
          </p:cNvSpPr>
          <p:nvPr>
            <p:ph type="sldNum" sz="quarter" idx="12"/>
          </p:nvPr>
        </p:nvSpPr>
        <p:spPr/>
        <p:txBody>
          <a:bodyPr/>
          <a:lstStyle/>
          <a:p>
            <a:fld id="{32DD3F0C-4393-5645-B366-69620C61F9C2}" type="slidenum">
              <a:rPr lang="en-GB" smtClean="0"/>
              <a:t>‹#›</a:t>
            </a:fld>
            <a:endParaRPr lang="en-GB"/>
          </a:p>
        </p:txBody>
      </p:sp>
    </p:spTree>
    <p:extLst>
      <p:ext uri="{BB962C8B-B14F-4D97-AF65-F5344CB8AC3E}">
        <p14:creationId xmlns:p14="http://schemas.microsoft.com/office/powerpoint/2010/main" val="1423103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0006B7-A99C-0348-90F2-9D2C28446DF3}"/>
              </a:ext>
            </a:extLst>
          </p:cNvPr>
          <p:cNvSpPr>
            <a:spLocks noGrp="1"/>
          </p:cNvSpPr>
          <p:nvPr>
            <p:ph sz="half" idx="1"/>
          </p:nvPr>
        </p:nvSpPr>
        <p:spPr>
          <a:xfrm>
            <a:off x="73988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002C582-B974-CE4C-B7C5-A0C83E665A5D}"/>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52DD5FBF-5EE9-2E41-838D-4F9F467B498B}"/>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3CA0DE6C-E096-B944-ACF9-622176D0E3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81A65A-D296-E54C-9398-C7779D1F9D3A}"/>
              </a:ext>
            </a:extLst>
          </p:cNvPr>
          <p:cNvSpPr>
            <a:spLocks noGrp="1"/>
          </p:cNvSpPr>
          <p:nvPr>
            <p:ph type="sldNum" sz="quarter" idx="12"/>
          </p:nvPr>
        </p:nvSpPr>
        <p:spPr>
          <a:xfrm>
            <a:off x="8680173" y="6356350"/>
            <a:ext cx="2743200" cy="365125"/>
          </a:xfrm>
        </p:spPr>
        <p:txBody>
          <a:bodyPr/>
          <a:lstStyle/>
          <a:p>
            <a:fld id="{32DD3F0C-4393-5645-B366-69620C61F9C2}" type="slidenum">
              <a:rPr lang="en-GB" smtClean="0"/>
              <a:t>‹#›</a:t>
            </a:fld>
            <a:endParaRPr lang="en-GB"/>
          </a:p>
        </p:txBody>
      </p:sp>
    </p:spTree>
    <p:extLst>
      <p:ext uri="{BB962C8B-B14F-4D97-AF65-F5344CB8AC3E}">
        <p14:creationId xmlns:p14="http://schemas.microsoft.com/office/powerpoint/2010/main" val="55101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6D01FC-8266-414A-A045-3E73002F21EC}"/>
              </a:ext>
            </a:extLst>
          </p:cNvPr>
          <p:cNvSpPr>
            <a:spLocks noGrp="1"/>
          </p:cNvSpPr>
          <p:nvPr>
            <p:ph type="body" idx="1"/>
          </p:nvPr>
        </p:nvSpPr>
        <p:spPr>
          <a:xfrm>
            <a:off x="74146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06C94D-C073-B64A-9682-F2889EEE67C2}"/>
              </a:ext>
            </a:extLst>
          </p:cNvPr>
          <p:cNvSpPr>
            <a:spLocks noGrp="1"/>
          </p:cNvSpPr>
          <p:nvPr>
            <p:ph sz="half" idx="2"/>
          </p:nvPr>
        </p:nvSpPr>
        <p:spPr>
          <a:xfrm>
            <a:off x="74146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544E25A-809E-F347-976A-80C1FCCFD3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FF7FCC-D403-5949-A6C1-AA36C857ED8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237536A-0EB7-C745-8AFA-2FFD926EE7FB}"/>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42941BFB-26AE-2040-A8CD-159BE169063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100B14C-0016-8840-B8D3-C9C559158F18}"/>
              </a:ext>
            </a:extLst>
          </p:cNvPr>
          <p:cNvSpPr>
            <a:spLocks noGrp="1"/>
          </p:cNvSpPr>
          <p:nvPr>
            <p:ph type="sldNum" sz="quarter" idx="12"/>
          </p:nvPr>
        </p:nvSpPr>
        <p:spPr/>
        <p:txBody>
          <a:bodyPr/>
          <a:lstStyle/>
          <a:p>
            <a:fld id="{32DD3F0C-4393-5645-B366-69620C61F9C2}" type="slidenum">
              <a:rPr lang="en-GB" smtClean="0"/>
              <a:t>‹#›</a:t>
            </a:fld>
            <a:endParaRPr lang="en-GB"/>
          </a:p>
        </p:txBody>
      </p:sp>
    </p:spTree>
    <p:extLst>
      <p:ext uri="{BB962C8B-B14F-4D97-AF65-F5344CB8AC3E}">
        <p14:creationId xmlns:p14="http://schemas.microsoft.com/office/powerpoint/2010/main" val="211648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CEA7FA-E349-E944-B553-57208AD28DEF}"/>
              </a:ext>
            </a:extLst>
          </p:cNvPr>
          <p:cNvSpPr>
            <a:spLocks noGrp="1"/>
          </p:cNvSpPr>
          <p:nvPr>
            <p:ph type="dt" sz="half" idx="10"/>
          </p:nvPr>
        </p:nvSpPr>
        <p:spPr/>
        <p:txBody>
          <a:bodyPr/>
          <a:lstStyle/>
          <a:p>
            <a:fld id="{DF074259-D3BB-4A48-AD87-3E99F6A76E15}" type="datetime1">
              <a:rPr lang="en-US" smtClean="0"/>
              <a:t>11/7/2022</a:t>
            </a:fld>
            <a:endParaRPr lang="en-GB"/>
          </a:p>
        </p:txBody>
      </p:sp>
      <p:sp>
        <p:nvSpPr>
          <p:cNvPr id="4" name="Footer Placeholder 3">
            <a:extLst>
              <a:ext uri="{FF2B5EF4-FFF2-40B4-BE49-F238E27FC236}">
                <a16:creationId xmlns:a16="http://schemas.microsoft.com/office/drawing/2014/main" id="{563083E9-270A-2B4D-B9DD-F2211A2E47F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BE77F87-4A47-CB4B-AE85-DE5C74935E21}"/>
              </a:ext>
            </a:extLst>
          </p:cNvPr>
          <p:cNvSpPr>
            <a:spLocks noGrp="1"/>
          </p:cNvSpPr>
          <p:nvPr>
            <p:ph type="sldNum" sz="quarter" idx="12"/>
          </p:nvPr>
        </p:nvSpPr>
        <p:spPr/>
        <p:txBody>
          <a:bodyPr/>
          <a:lstStyle/>
          <a:p>
            <a:fld id="{32DD3F0C-4393-5645-B366-69620C61F9C2}" type="slidenum">
              <a:rPr lang="en-GB" smtClean="0"/>
              <a:t>‹#›</a:t>
            </a:fld>
            <a:endParaRPr lang="en-GB"/>
          </a:p>
        </p:txBody>
      </p:sp>
      <p:graphicFrame>
        <p:nvGraphicFramePr>
          <p:cNvPr id="7" name="Chart 6">
            <a:extLst>
              <a:ext uri="{FF2B5EF4-FFF2-40B4-BE49-F238E27FC236}">
                <a16:creationId xmlns:a16="http://schemas.microsoft.com/office/drawing/2014/main" id="{AFEEF557-A9DE-CC40-8910-EA0E37C8BFD4}"/>
              </a:ext>
            </a:extLst>
          </p:cNvPr>
          <p:cNvGraphicFramePr/>
          <p:nvPr userDrawn="1">
            <p:extLst>
              <p:ext uri="{D42A27DB-BD31-4B8C-83A1-F6EECF244321}">
                <p14:modId xmlns:p14="http://schemas.microsoft.com/office/powerpoint/2010/main" val="3255396208"/>
              </p:ext>
            </p:extLst>
          </p:nvPr>
        </p:nvGraphicFramePr>
        <p:xfrm>
          <a:off x="4946651" y="1449387"/>
          <a:ext cx="7245349" cy="473233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2">
            <a:extLst>
              <a:ext uri="{FF2B5EF4-FFF2-40B4-BE49-F238E27FC236}">
                <a16:creationId xmlns:a16="http://schemas.microsoft.com/office/drawing/2014/main" id="{55A371EE-2697-C544-9579-9721D7A9C733}"/>
              </a:ext>
            </a:extLst>
          </p:cNvPr>
          <p:cNvSpPr>
            <a:spLocks noGrp="1"/>
          </p:cNvSpPr>
          <p:nvPr>
            <p:ph type="body" idx="1"/>
          </p:nvPr>
        </p:nvSpPr>
        <p:spPr>
          <a:xfrm>
            <a:off x="74146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0366A2E0-EAF3-0E44-A72D-45D56B95F037}"/>
              </a:ext>
            </a:extLst>
          </p:cNvPr>
          <p:cNvSpPr>
            <a:spLocks noGrp="1"/>
          </p:cNvSpPr>
          <p:nvPr>
            <p:ph sz="half" idx="2"/>
          </p:nvPr>
        </p:nvSpPr>
        <p:spPr>
          <a:xfrm>
            <a:off x="741464"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65173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CEA7FA-E349-E944-B553-57208AD28DEF}"/>
              </a:ext>
            </a:extLst>
          </p:cNvPr>
          <p:cNvSpPr>
            <a:spLocks noGrp="1"/>
          </p:cNvSpPr>
          <p:nvPr>
            <p:ph type="dt" sz="half" idx="10"/>
          </p:nvPr>
        </p:nvSpPr>
        <p:spPr/>
        <p:txBody>
          <a:bodyPr/>
          <a:lstStyle/>
          <a:p>
            <a:fld id="{B209B682-C783-4A48-AB6A-AAD6DBBA9B47}" type="datetime1">
              <a:rPr lang="en-US" smtClean="0"/>
              <a:t>11/7/2022</a:t>
            </a:fld>
            <a:endParaRPr lang="en-GB"/>
          </a:p>
        </p:txBody>
      </p:sp>
      <p:sp>
        <p:nvSpPr>
          <p:cNvPr id="4" name="Footer Placeholder 3">
            <a:extLst>
              <a:ext uri="{FF2B5EF4-FFF2-40B4-BE49-F238E27FC236}">
                <a16:creationId xmlns:a16="http://schemas.microsoft.com/office/drawing/2014/main" id="{563083E9-270A-2B4D-B9DD-F2211A2E47F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BE77F87-4A47-CB4B-AE85-DE5C74935E21}"/>
              </a:ext>
            </a:extLst>
          </p:cNvPr>
          <p:cNvSpPr>
            <a:spLocks noGrp="1"/>
          </p:cNvSpPr>
          <p:nvPr>
            <p:ph type="sldNum" sz="quarter" idx="12"/>
          </p:nvPr>
        </p:nvSpPr>
        <p:spPr/>
        <p:txBody>
          <a:bodyPr/>
          <a:lstStyle/>
          <a:p>
            <a:fld id="{32DD3F0C-4393-5645-B366-69620C61F9C2}" type="slidenum">
              <a:rPr lang="en-GB" smtClean="0"/>
              <a:t>‹#›</a:t>
            </a:fld>
            <a:endParaRPr lang="en-GB"/>
          </a:p>
        </p:txBody>
      </p:sp>
      <p:graphicFrame>
        <p:nvGraphicFramePr>
          <p:cNvPr id="2" name="Chart 1">
            <a:extLst>
              <a:ext uri="{FF2B5EF4-FFF2-40B4-BE49-F238E27FC236}">
                <a16:creationId xmlns:a16="http://schemas.microsoft.com/office/drawing/2014/main" id="{15778BE7-5567-8047-A62F-96FDAA09A7C9}"/>
              </a:ext>
            </a:extLst>
          </p:cNvPr>
          <p:cNvGraphicFramePr/>
          <p:nvPr userDrawn="1">
            <p:extLst>
              <p:ext uri="{D42A27DB-BD31-4B8C-83A1-F6EECF244321}">
                <p14:modId xmlns:p14="http://schemas.microsoft.com/office/powerpoint/2010/main" val="2158915275"/>
              </p:ext>
            </p:extLst>
          </p:nvPr>
        </p:nvGraphicFramePr>
        <p:xfrm>
          <a:off x="6112564" y="2494722"/>
          <a:ext cx="5247585" cy="3812574"/>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2">
            <a:extLst>
              <a:ext uri="{FF2B5EF4-FFF2-40B4-BE49-F238E27FC236}">
                <a16:creationId xmlns:a16="http://schemas.microsoft.com/office/drawing/2014/main" id="{48AD1599-C973-1A47-9016-8CBA72BD0C22}"/>
              </a:ext>
            </a:extLst>
          </p:cNvPr>
          <p:cNvSpPr>
            <a:spLocks noGrp="1"/>
          </p:cNvSpPr>
          <p:nvPr>
            <p:ph type="body" idx="1"/>
          </p:nvPr>
        </p:nvSpPr>
        <p:spPr>
          <a:xfrm>
            <a:off x="74146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3">
            <a:extLst>
              <a:ext uri="{FF2B5EF4-FFF2-40B4-BE49-F238E27FC236}">
                <a16:creationId xmlns:a16="http://schemas.microsoft.com/office/drawing/2014/main" id="{672DC8D1-2082-4640-8F70-827813087394}"/>
              </a:ext>
            </a:extLst>
          </p:cNvPr>
          <p:cNvSpPr>
            <a:spLocks noGrp="1"/>
          </p:cNvSpPr>
          <p:nvPr>
            <p:ph sz="half" idx="2"/>
          </p:nvPr>
        </p:nvSpPr>
        <p:spPr>
          <a:xfrm>
            <a:off x="741464"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70579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A785C5-DF04-144F-8CA3-EE8564954C52}"/>
              </a:ext>
            </a:extLst>
          </p:cNvPr>
          <p:cNvSpPr>
            <a:spLocks noGrp="1"/>
          </p:cNvSpPr>
          <p:nvPr>
            <p:ph type="sldNum" sz="quarter" idx="12"/>
          </p:nvPr>
        </p:nvSpPr>
        <p:spPr/>
        <p:txBody>
          <a:bodyPr/>
          <a:lstStyle/>
          <a:p>
            <a:fld id="{32DD3F0C-4393-5645-B366-69620C61F9C2}" type="slidenum">
              <a:rPr lang="en-GB" smtClean="0"/>
              <a:t>‹#›</a:t>
            </a:fld>
            <a:endParaRPr lang="en-GB"/>
          </a:p>
        </p:txBody>
      </p:sp>
      <p:sp>
        <p:nvSpPr>
          <p:cNvPr id="6" name="Title 1">
            <a:extLst>
              <a:ext uri="{FF2B5EF4-FFF2-40B4-BE49-F238E27FC236}">
                <a16:creationId xmlns:a16="http://schemas.microsoft.com/office/drawing/2014/main" id="{D4081D58-5216-0343-B26D-2326B279D6E8}"/>
              </a:ext>
            </a:extLst>
          </p:cNvPr>
          <p:cNvSpPr>
            <a:spLocks noGrp="1"/>
          </p:cNvSpPr>
          <p:nvPr>
            <p:ph type="ctrTitle" hasCustomPrompt="1"/>
          </p:nvPr>
        </p:nvSpPr>
        <p:spPr>
          <a:xfrm>
            <a:off x="6957391" y="2115310"/>
            <a:ext cx="4522027" cy="3426209"/>
          </a:xfrm>
          <a:prstGeom prst="rect">
            <a:avLst/>
          </a:prstGeom>
        </p:spPr>
        <p:txBody>
          <a:bodyPr anchor="t">
            <a:normAutofit/>
          </a:bodyPr>
          <a:lstStyle>
            <a:lvl1pPr algn="r">
              <a:defRPr sz="4000" b="1">
                <a:solidFill>
                  <a:schemeClr val="bg2"/>
                </a:solidFill>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E6B07112-9D99-1440-92B8-02013A993686}"/>
              </a:ext>
            </a:extLst>
          </p:cNvPr>
          <p:cNvPicPr>
            <a:picLocks noChangeAspect="1"/>
          </p:cNvPicPr>
          <p:nvPr userDrawn="1"/>
        </p:nvPicPr>
        <p:blipFill>
          <a:blip r:embed="rId2"/>
          <a:stretch>
            <a:fillRect/>
          </a:stretch>
        </p:blipFill>
        <p:spPr>
          <a:xfrm>
            <a:off x="3809999" y="0"/>
            <a:ext cx="8382001" cy="6858000"/>
          </a:xfrm>
          <a:prstGeom prst="rect">
            <a:avLst/>
          </a:prstGeom>
        </p:spPr>
      </p:pic>
      <p:sp>
        <p:nvSpPr>
          <p:cNvPr id="3" name="Text Placeholder 2">
            <a:extLst>
              <a:ext uri="{FF2B5EF4-FFF2-40B4-BE49-F238E27FC236}">
                <a16:creationId xmlns:a16="http://schemas.microsoft.com/office/drawing/2014/main" id="{460EFA6F-74D0-514F-8E54-0E9B544C3196}"/>
              </a:ext>
            </a:extLst>
          </p:cNvPr>
          <p:cNvSpPr>
            <a:spLocks noGrp="1"/>
          </p:cNvSpPr>
          <p:nvPr>
            <p:ph type="body" sz="quarter" idx="13"/>
          </p:nvPr>
        </p:nvSpPr>
        <p:spPr>
          <a:xfrm>
            <a:off x="747190" y="1887257"/>
            <a:ext cx="4773934" cy="2395537"/>
          </a:xfrm>
        </p:spPr>
        <p:txBody>
          <a:bodyPr>
            <a:normAutofit/>
          </a:bodyPr>
          <a:lstStyle>
            <a:lvl1pPr>
              <a:defRPr sz="4000">
                <a:solidFill>
                  <a:schemeClr val="accent2"/>
                </a:solidFill>
              </a:defRPr>
            </a:lvl1pPr>
          </a:lstStyle>
          <a:p>
            <a:pPr lvl="0"/>
            <a:r>
              <a:rPr lang="en-US" dirty="0"/>
              <a:t>Edit Master text styles</a:t>
            </a:r>
          </a:p>
        </p:txBody>
      </p:sp>
      <p:sp>
        <p:nvSpPr>
          <p:cNvPr id="11" name="Date Placeholder 4">
            <a:extLst>
              <a:ext uri="{FF2B5EF4-FFF2-40B4-BE49-F238E27FC236}">
                <a16:creationId xmlns:a16="http://schemas.microsoft.com/office/drawing/2014/main" id="{F73EA029-821D-9A44-9A94-58E2CFDEAA4B}"/>
              </a:ext>
            </a:extLst>
          </p:cNvPr>
          <p:cNvSpPr>
            <a:spLocks noGrp="1"/>
          </p:cNvSpPr>
          <p:nvPr>
            <p:ph type="dt" sz="half" idx="10"/>
          </p:nvPr>
        </p:nvSpPr>
        <p:spPr>
          <a:xfrm>
            <a:off x="769374" y="6356350"/>
            <a:ext cx="2743200" cy="365125"/>
          </a:xfrm>
        </p:spPr>
        <p:txBody>
          <a:bodyPr/>
          <a:lstStyle/>
          <a:p>
            <a:fld id="{F2E38764-C210-434B-972F-CBAA9614C82D}" type="datetime1">
              <a:rPr lang="en-US" smtClean="0"/>
              <a:t>11/7/2022</a:t>
            </a:fld>
            <a:endParaRPr lang="en-GB"/>
          </a:p>
        </p:txBody>
      </p:sp>
      <p:sp>
        <p:nvSpPr>
          <p:cNvPr id="12" name="Footer Placeholder 5">
            <a:extLst>
              <a:ext uri="{FF2B5EF4-FFF2-40B4-BE49-F238E27FC236}">
                <a16:creationId xmlns:a16="http://schemas.microsoft.com/office/drawing/2014/main" id="{CDE24526-382F-9848-88CC-5836A1894776}"/>
              </a:ext>
            </a:extLst>
          </p:cNvPr>
          <p:cNvSpPr>
            <a:spLocks noGrp="1"/>
          </p:cNvSpPr>
          <p:nvPr>
            <p:ph type="ftr" sz="quarter" idx="11"/>
          </p:nvPr>
        </p:nvSpPr>
        <p:spPr>
          <a:xfrm>
            <a:off x="4038600" y="6356350"/>
            <a:ext cx="4114800" cy="365125"/>
          </a:xfrm>
        </p:spPr>
        <p:txBody>
          <a:bodyPr/>
          <a:lstStyle/>
          <a:p>
            <a:endParaRPr lang="en-GB"/>
          </a:p>
        </p:txBody>
      </p:sp>
      <p:sp>
        <p:nvSpPr>
          <p:cNvPr id="13" name="Slide Number Placeholder 6">
            <a:extLst>
              <a:ext uri="{FF2B5EF4-FFF2-40B4-BE49-F238E27FC236}">
                <a16:creationId xmlns:a16="http://schemas.microsoft.com/office/drawing/2014/main" id="{8314E4F0-69C8-2047-912A-E7554343D61B}"/>
              </a:ext>
            </a:extLst>
          </p:cNvPr>
          <p:cNvSpPr txBox="1">
            <a:spLocks/>
          </p:cNvSpPr>
          <p:nvPr userDrawn="1"/>
        </p:nvSpPr>
        <p:spPr>
          <a:xfrm>
            <a:off x="8680173"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sap" panose="0200050604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DD3F0C-4393-5645-B366-69620C61F9C2}" type="slidenum">
              <a:rPr lang="en-GB" smtClean="0">
                <a:solidFill>
                  <a:schemeClr val="bg1"/>
                </a:solidFill>
              </a:rPr>
              <a:pPr/>
              <a:t>‹#›</a:t>
            </a:fld>
            <a:endParaRPr lang="en-GB" dirty="0">
              <a:solidFill>
                <a:schemeClr val="bg1"/>
              </a:solidFill>
            </a:endParaRPr>
          </a:p>
        </p:txBody>
      </p:sp>
    </p:spTree>
    <p:extLst>
      <p:ext uri="{BB962C8B-B14F-4D97-AF65-F5344CB8AC3E}">
        <p14:creationId xmlns:p14="http://schemas.microsoft.com/office/powerpoint/2010/main" val="569753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A785C5-DF04-144F-8CA3-EE8564954C52}"/>
              </a:ext>
            </a:extLst>
          </p:cNvPr>
          <p:cNvSpPr>
            <a:spLocks noGrp="1"/>
          </p:cNvSpPr>
          <p:nvPr>
            <p:ph type="sldNum" sz="quarter" idx="12"/>
          </p:nvPr>
        </p:nvSpPr>
        <p:spPr/>
        <p:txBody>
          <a:bodyPr/>
          <a:lstStyle/>
          <a:p>
            <a:fld id="{32DD3F0C-4393-5645-B366-69620C61F9C2}" type="slidenum">
              <a:rPr lang="en-GB" smtClean="0"/>
              <a:t>‹#›</a:t>
            </a:fld>
            <a:endParaRPr lang="en-GB"/>
          </a:p>
        </p:txBody>
      </p:sp>
      <p:pic>
        <p:nvPicPr>
          <p:cNvPr id="10" name="Picture 9">
            <a:extLst>
              <a:ext uri="{FF2B5EF4-FFF2-40B4-BE49-F238E27FC236}">
                <a16:creationId xmlns:a16="http://schemas.microsoft.com/office/drawing/2014/main" id="{A7A25FDD-E9A9-3E49-AB8A-6E9479305936}"/>
              </a:ext>
            </a:extLst>
          </p:cNvPr>
          <p:cNvPicPr>
            <a:picLocks noChangeAspect="1"/>
          </p:cNvPicPr>
          <p:nvPr userDrawn="1"/>
        </p:nvPicPr>
        <p:blipFill>
          <a:blip r:embed="rId2"/>
          <a:stretch>
            <a:fillRect/>
          </a:stretch>
        </p:blipFill>
        <p:spPr>
          <a:xfrm>
            <a:off x="3797299" y="0"/>
            <a:ext cx="8394700" cy="6858000"/>
          </a:xfrm>
          <a:prstGeom prst="rect">
            <a:avLst/>
          </a:prstGeom>
        </p:spPr>
      </p:pic>
      <p:sp>
        <p:nvSpPr>
          <p:cNvPr id="13" name="Text Placeholder 2">
            <a:extLst>
              <a:ext uri="{FF2B5EF4-FFF2-40B4-BE49-F238E27FC236}">
                <a16:creationId xmlns:a16="http://schemas.microsoft.com/office/drawing/2014/main" id="{F3390AD7-0A7D-894F-9281-792BE554AA2D}"/>
              </a:ext>
            </a:extLst>
          </p:cNvPr>
          <p:cNvSpPr>
            <a:spLocks noGrp="1"/>
          </p:cNvSpPr>
          <p:nvPr>
            <p:ph type="body" sz="quarter" idx="13"/>
          </p:nvPr>
        </p:nvSpPr>
        <p:spPr>
          <a:xfrm>
            <a:off x="747190" y="1887257"/>
            <a:ext cx="4773934" cy="2395537"/>
          </a:xfrm>
        </p:spPr>
        <p:txBody>
          <a:bodyPr>
            <a:normAutofit/>
          </a:bodyPr>
          <a:lstStyle>
            <a:lvl1pPr>
              <a:defRPr sz="4000">
                <a:solidFill>
                  <a:schemeClr val="accent2"/>
                </a:solidFill>
              </a:defRPr>
            </a:lvl1pPr>
          </a:lstStyle>
          <a:p>
            <a:pPr lvl="0"/>
            <a:r>
              <a:rPr lang="en-US" dirty="0"/>
              <a:t>Edit Master text styles</a:t>
            </a:r>
          </a:p>
        </p:txBody>
      </p:sp>
      <p:sp>
        <p:nvSpPr>
          <p:cNvPr id="8" name="Date Placeholder 4">
            <a:extLst>
              <a:ext uri="{FF2B5EF4-FFF2-40B4-BE49-F238E27FC236}">
                <a16:creationId xmlns:a16="http://schemas.microsoft.com/office/drawing/2014/main" id="{9C96681E-E167-CB4B-8892-9ADEE55D4902}"/>
              </a:ext>
            </a:extLst>
          </p:cNvPr>
          <p:cNvSpPr>
            <a:spLocks noGrp="1"/>
          </p:cNvSpPr>
          <p:nvPr>
            <p:ph type="dt" sz="half" idx="10"/>
          </p:nvPr>
        </p:nvSpPr>
        <p:spPr>
          <a:xfrm>
            <a:off x="769374" y="6356350"/>
            <a:ext cx="2743200" cy="365125"/>
          </a:xfrm>
        </p:spPr>
        <p:txBody>
          <a:bodyPr/>
          <a:lstStyle/>
          <a:p>
            <a:fld id="{F2E38764-C210-434B-972F-CBAA9614C82D}" type="datetime1">
              <a:rPr lang="en-US" smtClean="0"/>
              <a:t>11/7/2022</a:t>
            </a:fld>
            <a:endParaRPr lang="en-GB"/>
          </a:p>
        </p:txBody>
      </p:sp>
      <p:sp>
        <p:nvSpPr>
          <p:cNvPr id="9" name="Footer Placeholder 5">
            <a:extLst>
              <a:ext uri="{FF2B5EF4-FFF2-40B4-BE49-F238E27FC236}">
                <a16:creationId xmlns:a16="http://schemas.microsoft.com/office/drawing/2014/main" id="{C3A0CB0F-F656-C343-B931-DB161E000B2F}"/>
              </a:ext>
            </a:extLst>
          </p:cNvPr>
          <p:cNvSpPr>
            <a:spLocks noGrp="1"/>
          </p:cNvSpPr>
          <p:nvPr>
            <p:ph type="ftr" sz="quarter" idx="11"/>
          </p:nvPr>
        </p:nvSpPr>
        <p:spPr>
          <a:xfrm>
            <a:off x="4038600" y="6356350"/>
            <a:ext cx="4114800" cy="365125"/>
          </a:xfrm>
        </p:spPr>
        <p:txBody>
          <a:bodyPr/>
          <a:lstStyle/>
          <a:p>
            <a:endParaRPr lang="en-GB"/>
          </a:p>
        </p:txBody>
      </p:sp>
      <p:sp>
        <p:nvSpPr>
          <p:cNvPr id="11" name="Slide Number Placeholder 6">
            <a:extLst>
              <a:ext uri="{FF2B5EF4-FFF2-40B4-BE49-F238E27FC236}">
                <a16:creationId xmlns:a16="http://schemas.microsoft.com/office/drawing/2014/main" id="{DB5199EB-D79F-F04D-9984-D73D86ACA81F}"/>
              </a:ext>
            </a:extLst>
          </p:cNvPr>
          <p:cNvSpPr txBox="1">
            <a:spLocks/>
          </p:cNvSpPr>
          <p:nvPr userDrawn="1"/>
        </p:nvSpPr>
        <p:spPr>
          <a:xfrm>
            <a:off x="8680173"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sap" panose="0200050604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DD3F0C-4393-5645-B366-69620C61F9C2}" type="slidenum">
              <a:rPr lang="en-GB" smtClean="0">
                <a:solidFill>
                  <a:schemeClr val="accent1"/>
                </a:solidFill>
              </a:rPr>
              <a:pPr/>
              <a:t>‹#›</a:t>
            </a:fld>
            <a:endParaRPr lang="en-GB" dirty="0">
              <a:solidFill>
                <a:schemeClr val="accent1"/>
              </a:solidFill>
            </a:endParaRPr>
          </a:p>
        </p:txBody>
      </p:sp>
    </p:spTree>
    <p:extLst>
      <p:ext uri="{BB962C8B-B14F-4D97-AF65-F5344CB8AC3E}">
        <p14:creationId xmlns:p14="http://schemas.microsoft.com/office/powerpoint/2010/main" val="240662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785D93-BA5E-544D-8612-E91F507E4992}"/>
              </a:ext>
            </a:extLst>
          </p:cNvPr>
          <p:cNvPicPr>
            <a:picLocks noChangeAspect="1"/>
          </p:cNvPicPr>
          <p:nvPr userDrawn="1"/>
        </p:nvPicPr>
        <p:blipFill>
          <a:blip r:embed="rId2"/>
          <a:stretch>
            <a:fillRect/>
          </a:stretch>
        </p:blipFill>
        <p:spPr>
          <a:xfrm>
            <a:off x="3803649" y="1"/>
            <a:ext cx="8382001" cy="6858000"/>
          </a:xfrm>
          <a:prstGeom prst="rect">
            <a:avLst/>
          </a:prstGeom>
        </p:spPr>
      </p:pic>
      <p:sp>
        <p:nvSpPr>
          <p:cNvPr id="5" name="Text Placeholder 2">
            <a:extLst>
              <a:ext uri="{FF2B5EF4-FFF2-40B4-BE49-F238E27FC236}">
                <a16:creationId xmlns:a16="http://schemas.microsoft.com/office/drawing/2014/main" id="{694CAC4F-EA3B-3D45-9BDC-380DFD2376C0}"/>
              </a:ext>
            </a:extLst>
          </p:cNvPr>
          <p:cNvSpPr>
            <a:spLocks noGrp="1"/>
          </p:cNvSpPr>
          <p:nvPr>
            <p:ph type="body" sz="quarter" idx="13"/>
          </p:nvPr>
        </p:nvSpPr>
        <p:spPr>
          <a:xfrm>
            <a:off x="747190" y="1887257"/>
            <a:ext cx="4773934" cy="2395537"/>
          </a:xfrm>
        </p:spPr>
        <p:txBody>
          <a:bodyPr>
            <a:normAutofit/>
          </a:bodyPr>
          <a:lstStyle>
            <a:lvl1pPr>
              <a:defRPr sz="4000">
                <a:solidFill>
                  <a:schemeClr val="accent2"/>
                </a:solidFill>
              </a:defRPr>
            </a:lvl1pPr>
          </a:lstStyle>
          <a:p>
            <a:pPr lvl="0"/>
            <a:r>
              <a:rPr lang="en-US" dirty="0"/>
              <a:t>Edit Master text styles</a:t>
            </a:r>
          </a:p>
        </p:txBody>
      </p:sp>
      <p:sp>
        <p:nvSpPr>
          <p:cNvPr id="7" name="Date Placeholder 4">
            <a:extLst>
              <a:ext uri="{FF2B5EF4-FFF2-40B4-BE49-F238E27FC236}">
                <a16:creationId xmlns:a16="http://schemas.microsoft.com/office/drawing/2014/main" id="{C190E0F1-8712-2D4A-86F7-3C1C1564EFFB}"/>
              </a:ext>
            </a:extLst>
          </p:cNvPr>
          <p:cNvSpPr>
            <a:spLocks noGrp="1"/>
          </p:cNvSpPr>
          <p:nvPr>
            <p:ph type="dt" sz="half" idx="10"/>
          </p:nvPr>
        </p:nvSpPr>
        <p:spPr>
          <a:xfrm>
            <a:off x="769374" y="6356350"/>
            <a:ext cx="2743200" cy="365125"/>
          </a:xfrm>
        </p:spPr>
        <p:txBody>
          <a:bodyPr/>
          <a:lstStyle/>
          <a:p>
            <a:fld id="{F2E38764-C210-434B-972F-CBAA9614C82D}" type="datetime1">
              <a:rPr lang="en-US" smtClean="0"/>
              <a:t>11/7/2022</a:t>
            </a:fld>
            <a:endParaRPr lang="en-GB"/>
          </a:p>
        </p:txBody>
      </p:sp>
      <p:sp>
        <p:nvSpPr>
          <p:cNvPr id="8" name="Footer Placeholder 5">
            <a:extLst>
              <a:ext uri="{FF2B5EF4-FFF2-40B4-BE49-F238E27FC236}">
                <a16:creationId xmlns:a16="http://schemas.microsoft.com/office/drawing/2014/main" id="{91A11D53-4430-3548-9ABE-68A62B474755}"/>
              </a:ext>
            </a:extLst>
          </p:cNvPr>
          <p:cNvSpPr>
            <a:spLocks noGrp="1"/>
          </p:cNvSpPr>
          <p:nvPr>
            <p:ph type="ftr" sz="quarter" idx="11"/>
          </p:nvPr>
        </p:nvSpPr>
        <p:spPr>
          <a:xfrm>
            <a:off x="4038600" y="6356350"/>
            <a:ext cx="4114800" cy="365125"/>
          </a:xfrm>
        </p:spPr>
        <p:txBody>
          <a:bodyPr/>
          <a:lstStyle/>
          <a:p>
            <a:endParaRPr lang="en-GB"/>
          </a:p>
        </p:txBody>
      </p:sp>
      <p:sp>
        <p:nvSpPr>
          <p:cNvPr id="9" name="Slide Number Placeholder 6">
            <a:extLst>
              <a:ext uri="{FF2B5EF4-FFF2-40B4-BE49-F238E27FC236}">
                <a16:creationId xmlns:a16="http://schemas.microsoft.com/office/drawing/2014/main" id="{CDEBECE2-C701-0245-894D-08E090EC0AF6}"/>
              </a:ext>
            </a:extLst>
          </p:cNvPr>
          <p:cNvSpPr>
            <a:spLocks noGrp="1"/>
          </p:cNvSpPr>
          <p:nvPr>
            <p:ph type="sldNum" sz="quarter" idx="12"/>
          </p:nvPr>
        </p:nvSpPr>
        <p:spPr>
          <a:xfrm>
            <a:off x="8680173" y="6356350"/>
            <a:ext cx="2743200" cy="365125"/>
          </a:xfrm>
        </p:spPr>
        <p:txBody>
          <a:bodyPr/>
          <a:lstStyle>
            <a:lvl1pPr>
              <a:defRPr>
                <a:solidFill>
                  <a:schemeClr val="accent1"/>
                </a:solidFill>
              </a:defRPr>
            </a:lvl1pPr>
          </a:lstStyle>
          <a:p>
            <a:fld id="{32DD3F0C-4393-5645-B366-69620C61F9C2}" type="slidenum">
              <a:rPr lang="en-GB" smtClean="0"/>
              <a:pPr/>
              <a:t>‹#›</a:t>
            </a:fld>
            <a:endParaRPr lang="en-GB" dirty="0"/>
          </a:p>
        </p:txBody>
      </p:sp>
    </p:spTree>
    <p:extLst>
      <p:ext uri="{BB962C8B-B14F-4D97-AF65-F5344CB8AC3E}">
        <p14:creationId xmlns:p14="http://schemas.microsoft.com/office/powerpoint/2010/main" val="2643118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5E3DB5-0EEE-1B4C-9885-18DEC931C367}"/>
              </a:ext>
            </a:extLst>
          </p:cNvPr>
          <p:cNvSpPr>
            <a:spLocks noGrp="1"/>
          </p:cNvSpPr>
          <p:nvPr>
            <p:ph type="body" idx="1"/>
          </p:nvPr>
        </p:nvSpPr>
        <p:spPr>
          <a:xfrm>
            <a:off x="747254" y="1825625"/>
            <a:ext cx="10612896"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D344B68-CCCD-1D47-AB73-62621E732285}"/>
              </a:ext>
            </a:extLst>
          </p:cNvPr>
          <p:cNvSpPr>
            <a:spLocks noGrp="1"/>
          </p:cNvSpPr>
          <p:nvPr>
            <p:ph type="dt" sz="half" idx="2"/>
          </p:nvPr>
        </p:nvSpPr>
        <p:spPr>
          <a:xfrm>
            <a:off x="76937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ubik" pitchFamily="2" charset="-79"/>
                <a:cs typeface="Rubik" pitchFamily="2" charset="-79"/>
              </a:defRPr>
            </a:lvl1pPr>
          </a:lstStyle>
          <a:p>
            <a:endParaRPr lang="en-GB" dirty="0"/>
          </a:p>
        </p:txBody>
      </p:sp>
      <p:sp>
        <p:nvSpPr>
          <p:cNvPr id="5" name="Footer Placeholder 4">
            <a:extLst>
              <a:ext uri="{FF2B5EF4-FFF2-40B4-BE49-F238E27FC236}">
                <a16:creationId xmlns:a16="http://schemas.microsoft.com/office/drawing/2014/main" id="{2F2C4542-D4D9-6D47-98F5-EDCB590AB6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sap" panose="02000506040000020004" pitchFamily="2" charset="77"/>
              </a:defRPr>
            </a:lvl1pPr>
          </a:lstStyle>
          <a:p>
            <a:endParaRPr lang="en-GB" dirty="0"/>
          </a:p>
        </p:txBody>
      </p:sp>
      <p:sp>
        <p:nvSpPr>
          <p:cNvPr id="6" name="Slide Number Placeholder 5">
            <a:extLst>
              <a:ext uri="{FF2B5EF4-FFF2-40B4-BE49-F238E27FC236}">
                <a16:creationId xmlns:a16="http://schemas.microsoft.com/office/drawing/2014/main" id="{EE02DF7A-484A-7D41-9E96-2FD619BCCF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sap" panose="02000506040000020004" pitchFamily="2" charset="77"/>
              </a:defRPr>
            </a:lvl1pPr>
          </a:lstStyle>
          <a:p>
            <a:fld id="{32DD3F0C-4393-5645-B366-69620C61F9C2}" type="slidenum">
              <a:rPr lang="en-GB" smtClean="0"/>
              <a:pPr/>
              <a:t>‹#›</a:t>
            </a:fld>
            <a:endParaRPr lang="en-GB" dirty="0"/>
          </a:p>
        </p:txBody>
      </p:sp>
      <p:pic>
        <p:nvPicPr>
          <p:cNvPr id="8" name="Picture 7">
            <a:extLst>
              <a:ext uri="{FF2B5EF4-FFF2-40B4-BE49-F238E27FC236}">
                <a16:creationId xmlns:a16="http://schemas.microsoft.com/office/drawing/2014/main" id="{5462623A-209D-9448-A242-2B5ADD21401F}"/>
              </a:ext>
            </a:extLst>
          </p:cNvPr>
          <p:cNvPicPr>
            <a:picLocks noChangeAspect="1"/>
          </p:cNvPicPr>
          <p:nvPr userDrawn="1"/>
        </p:nvPicPr>
        <p:blipFill>
          <a:blip r:embed="rId17"/>
          <a:stretch>
            <a:fillRect/>
          </a:stretch>
        </p:blipFill>
        <p:spPr>
          <a:xfrm>
            <a:off x="446138" y="104001"/>
            <a:ext cx="3398275" cy="1312729"/>
          </a:xfrm>
          <a:prstGeom prst="rect">
            <a:avLst/>
          </a:prstGeom>
        </p:spPr>
      </p:pic>
      <p:sp>
        <p:nvSpPr>
          <p:cNvPr id="10" name="Title Placeholder 1">
            <a:extLst>
              <a:ext uri="{FF2B5EF4-FFF2-40B4-BE49-F238E27FC236}">
                <a16:creationId xmlns:a16="http://schemas.microsoft.com/office/drawing/2014/main" id="{7A1F2742-7E08-B841-B58C-43A7549622F5}"/>
              </a:ext>
            </a:extLst>
          </p:cNvPr>
          <p:cNvSpPr txBox="1">
            <a:spLocks/>
          </p:cNvSpPr>
          <p:nvPr userDrawn="1"/>
        </p:nvSpPr>
        <p:spPr>
          <a:xfrm>
            <a:off x="5614218" y="312801"/>
            <a:ext cx="4729482" cy="983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kern="1200">
                <a:solidFill>
                  <a:schemeClr val="accent1"/>
                </a:solidFill>
                <a:latin typeface="Asap" panose="02000506040000020004" pitchFamily="2" charset="77"/>
                <a:ea typeface="+mj-ea"/>
                <a:cs typeface="+mj-cs"/>
              </a:defRPr>
            </a:lvl1pPr>
          </a:lstStyle>
          <a:p>
            <a:pPr algn="r"/>
            <a:r>
              <a:rPr lang="en-US" sz="2400" b="1" dirty="0">
                <a:solidFill>
                  <a:schemeClr val="accent2"/>
                </a:solidFill>
                <a:latin typeface="Rubik" pitchFamily="2" charset="-79"/>
                <a:cs typeface="Rubik" pitchFamily="2" charset="-79"/>
              </a:rPr>
              <a:t>Complementary Measures</a:t>
            </a:r>
            <a:endParaRPr lang="en-GB" sz="2400" b="1" dirty="0">
              <a:solidFill>
                <a:schemeClr val="accent2"/>
              </a:solidFill>
              <a:latin typeface="Rubik" pitchFamily="2" charset="-79"/>
              <a:cs typeface="Rubik" pitchFamily="2" charset="-79"/>
            </a:endParaRPr>
          </a:p>
        </p:txBody>
      </p:sp>
      <p:pic>
        <p:nvPicPr>
          <p:cNvPr id="2" name="Picture 15">
            <a:extLst>
              <a:ext uri="{FF2B5EF4-FFF2-40B4-BE49-F238E27FC236}">
                <a16:creationId xmlns:a16="http://schemas.microsoft.com/office/drawing/2014/main" id="{19978D9E-5F03-2525-B92A-451DD340D113}"/>
              </a:ext>
            </a:extLst>
          </p:cNvPr>
          <p:cNvPicPr>
            <a:picLocks noChangeAspect="1"/>
          </p:cNvPicPr>
          <p:nvPr userDrawn="1"/>
        </p:nvPicPr>
        <p:blipFill rotWithShape="1">
          <a:blip r:embed="rId18"/>
          <a:srcRect l="11666" r="10138" b="23537"/>
          <a:stretch/>
        </p:blipFill>
        <p:spPr>
          <a:xfrm>
            <a:off x="10454535" y="259759"/>
            <a:ext cx="1114771" cy="1090057"/>
          </a:xfrm>
          <a:prstGeom prst="rect">
            <a:avLst/>
          </a:prstGeom>
        </p:spPr>
      </p:pic>
    </p:spTree>
    <p:extLst>
      <p:ext uri="{BB962C8B-B14F-4D97-AF65-F5344CB8AC3E}">
        <p14:creationId xmlns:p14="http://schemas.microsoft.com/office/powerpoint/2010/main" val="3474351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63" r:id="rId6"/>
    <p:sldLayoutId id="2147483655" r:id="rId7"/>
    <p:sldLayoutId id="2147483658" r:id="rId8"/>
    <p:sldLayoutId id="2147483665" r:id="rId9"/>
    <p:sldLayoutId id="2147483667" r:id="rId10"/>
    <p:sldLayoutId id="2147483659" r:id="rId11"/>
    <p:sldLayoutId id="2147483656" r:id="rId12"/>
    <p:sldLayoutId id="2147483657" r:id="rId13"/>
    <p:sldLayoutId id="2147483662" r:id="rId14"/>
    <p:sldLayoutId id="2147483664" r:id="rId15"/>
  </p:sldLayoutIdLst>
  <p:hf hdr="0" ftr="0"/>
  <p:txStyles>
    <p:titleStyle>
      <a:lvl1pPr algn="l" defTabSz="914400" rtl="0" eaLnBrk="1" latinLnBrk="0" hangingPunct="1">
        <a:lnSpc>
          <a:spcPct val="90000"/>
        </a:lnSpc>
        <a:spcBef>
          <a:spcPct val="0"/>
        </a:spcBef>
        <a:buNone/>
        <a:defRPr sz="1800" kern="1200">
          <a:solidFill>
            <a:schemeClr val="accent1"/>
          </a:solidFill>
          <a:latin typeface="Asap" panose="02000506040000020004"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1"/>
          </a:solidFill>
          <a:latin typeface="Rubik" pitchFamily="2" charset="-79"/>
          <a:ea typeface="+mn-ea"/>
          <a:cs typeface="Rubik" pitchFamily="2" charset="-79"/>
        </a:defRPr>
      </a:lvl1pPr>
      <a:lvl2pPr marL="9525" indent="0" algn="l" defTabSz="914400" rtl="0" eaLnBrk="1" latinLnBrk="0" hangingPunct="1">
        <a:lnSpc>
          <a:spcPct val="90000"/>
        </a:lnSpc>
        <a:spcBef>
          <a:spcPts val="500"/>
        </a:spcBef>
        <a:buFont typeface="Arial" panose="020B0604020202020204" pitchFamily="34" charset="0"/>
        <a:buNone/>
        <a:tabLst/>
        <a:defRPr sz="2400" kern="1200">
          <a:solidFill>
            <a:schemeClr val="accent1"/>
          </a:solidFill>
          <a:latin typeface="Rubik" pitchFamily="2" charset="-79"/>
          <a:ea typeface="+mn-ea"/>
          <a:cs typeface="Rubik" pitchFamily="2" charset="-79"/>
        </a:defRPr>
      </a:lvl2pPr>
      <a:lvl3pPr marL="403225" indent="-236538" algn="l" defTabSz="914400" rtl="0" eaLnBrk="1" latinLnBrk="0" hangingPunct="1">
        <a:lnSpc>
          <a:spcPct val="90000"/>
        </a:lnSpc>
        <a:spcBef>
          <a:spcPts val="500"/>
        </a:spcBef>
        <a:buFont typeface="Arial" panose="020B0604020202020204" pitchFamily="34" charset="0"/>
        <a:buChar char="•"/>
        <a:tabLst/>
        <a:defRPr sz="2400" kern="1200">
          <a:solidFill>
            <a:schemeClr val="accent1"/>
          </a:solidFill>
          <a:latin typeface="Rubik" pitchFamily="2" charset="-79"/>
          <a:ea typeface="+mn-ea"/>
          <a:cs typeface="Rubik" pitchFamily="2" charset="-79"/>
        </a:defRPr>
      </a:lvl3pPr>
      <a:lvl4pPr marL="668338" indent="-225425" algn="l" defTabSz="914400" rtl="0" eaLnBrk="1" latinLnBrk="0" hangingPunct="1">
        <a:lnSpc>
          <a:spcPct val="90000"/>
        </a:lnSpc>
        <a:spcBef>
          <a:spcPts val="500"/>
        </a:spcBef>
        <a:buFont typeface="Arial" panose="020B0604020202020204" pitchFamily="34" charset="0"/>
        <a:buChar char="•"/>
        <a:tabLst/>
        <a:defRPr sz="1800" kern="1200">
          <a:solidFill>
            <a:schemeClr val="accent1"/>
          </a:solidFill>
          <a:latin typeface="Rubik" pitchFamily="2" charset="-79"/>
          <a:ea typeface="+mn-ea"/>
          <a:cs typeface="Rubik" pitchFamily="2" charset="-79"/>
        </a:defRPr>
      </a:lvl4pPr>
      <a:lvl5pPr marL="935038" indent="-227013" algn="l" defTabSz="914400" rtl="0" eaLnBrk="1" latinLnBrk="0" hangingPunct="1">
        <a:lnSpc>
          <a:spcPct val="90000"/>
        </a:lnSpc>
        <a:spcBef>
          <a:spcPts val="500"/>
        </a:spcBef>
        <a:buFont typeface="Arial" panose="020B0604020202020204" pitchFamily="34" charset="0"/>
        <a:buChar char="•"/>
        <a:tabLst/>
        <a:defRPr sz="1800" kern="1200">
          <a:solidFill>
            <a:schemeClr val="accent1"/>
          </a:solidFill>
          <a:latin typeface="Rubik" pitchFamily="2" charset="-79"/>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3" userDrawn="1">
          <p15:clr>
            <a:srgbClr val="F26B43"/>
          </p15:clr>
        </p15:guide>
        <p15:guide id="2" pos="529" userDrawn="1">
          <p15:clr>
            <a:srgbClr val="F26B43"/>
          </p15:clr>
        </p15:guide>
        <p15:guide id="3" pos="7156" userDrawn="1">
          <p15:clr>
            <a:srgbClr val="F26B43"/>
          </p15:clr>
        </p15:guide>
        <p15:guide id="4" orient="horz" pos="3894" userDrawn="1">
          <p15:clr>
            <a:srgbClr val="F26B43"/>
          </p15:clr>
        </p15:guide>
        <p15:guide id="5" orient="horz" pos="57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94513CA9-3CCC-A39A-A217-61BD07EBF35E}"/>
              </a:ext>
            </a:extLst>
          </p:cNvPr>
          <p:cNvSpPr>
            <a:spLocks noGrp="1"/>
          </p:cNvSpPr>
          <p:nvPr>
            <p:ph type="sldNum" sz="quarter" idx="12"/>
          </p:nvPr>
        </p:nvSpPr>
        <p:spPr/>
        <p:txBody>
          <a:bodyPr/>
          <a:lstStyle/>
          <a:p>
            <a:fld id="{32DD3F0C-4393-5645-B366-69620C61F9C2}" type="slidenum">
              <a:rPr lang="en-GB" smtClean="0"/>
              <a:t>1</a:t>
            </a:fld>
            <a:endParaRPr lang="en-GB"/>
          </a:p>
        </p:txBody>
      </p:sp>
      <p:sp>
        <p:nvSpPr>
          <p:cNvPr id="3" name="TextBox 2">
            <a:extLst>
              <a:ext uri="{FF2B5EF4-FFF2-40B4-BE49-F238E27FC236}">
                <a16:creationId xmlns:a16="http://schemas.microsoft.com/office/drawing/2014/main" id="{A516453B-4F52-7CDF-3FEA-2126AC1EC444}"/>
              </a:ext>
            </a:extLst>
          </p:cNvPr>
          <p:cNvSpPr txBox="1"/>
          <p:nvPr/>
        </p:nvSpPr>
        <p:spPr>
          <a:xfrm>
            <a:off x="6273674" y="267629"/>
            <a:ext cx="5338223" cy="127764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428742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6B6A6D7C-0050-020F-16BE-C086F1E850CA}"/>
              </a:ext>
            </a:extLst>
          </p:cNvPr>
          <p:cNvSpPr>
            <a:spLocks noGrp="1"/>
          </p:cNvSpPr>
          <p:nvPr>
            <p:ph idx="1"/>
          </p:nvPr>
        </p:nvSpPr>
        <p:spPr>
          <a:xfrm>
            <a:off x="747253" y="1381760"/>
            <a:ext cx="10612897" cy="4795203"/>
          </a:xfrm>
        </p:spPr>
        <p:txBody>
          <a:bodyPr>
            <a:normAutofit/>
          </a:bodyPr>
          <a:lstStyle/>
          <a:p>
            <a:r>
              <a:rPr lang="it-IT" sz="2800" dirty="0">
                <a:solidFill>
                  <a:schemeClr val="accent1"/>
                </a:solidFill>
              </a:rPr>
              <a:t>3. </a:t>
            </a:r>
            <a:r>
              <a:rPr lang="it-IT" sz="2800" dirty="0" err="1">
                <a:solidFill>
                  <a:schemeClr val="accent1"/>
                </a:solidFill>
              </a:rPr>
              <a:t>Exemptions</a:t>
            </a:r>
            <a:endParaRPr lang="it-IT" sz="2800" dirty="0">
              <a:solidFill>
                <a:schemeClr val="accent1"/>
              </a:solidFill>
            </a:endParaRPr>
          </a:p>
          <a:p>
            <a:r>
              <a:rPr lang="it-IT" b="0" dirty="0"/>
              <a:t>&gt;&gt;&gt; to </a:t>
            </a:r>
            <a:r>
              <a:rPr lang="en-US" b="0" dirty="0"/>
              <a:t>make compliance easier and mitigate the impact on certain disadvantaged groups; should be as few as possible, clear and transparent,  time-limited (‘sunset’) during the introductory phase</a:t>
            </a:r>
          </a:p>
          <a:p>
            <a:endParaRPr lang="en-US" sz="2400" b="0" dirty="0">
              <a:solidFill>
                <a:schemeClr val="accent1"/>
              </a:solidFill>
            </a:endParaRPr>
          </a:p>
          <a:p>
            <a:endParaRPr lang="en-US" sz="2400" b="0" dirty="0">
              <a:solidFill>
                <a:schemeClr val="accent1"/>
              </a:solidFill>
            </a:endParaRPr>
          </a:p>
          <a:p>
            <a:endParaRPr lang="it-IT" sz="2400" b="0" dirty="0">
              <a:solidFill>
                <a:schemeClr val="accent1"/>
              </a:solidFill>
            </a:endParaRPr>
          </a:p>
          <a:p>
            <a:endParaRPr lang="it-IT" dirty="0"/>
          </a:p>
          <a:p>
            <a:endParaRPr lang="it-IT" dirty="0"/>
          </a:p>
        </p:txBody>
      </p:sp>
      <p:sp>
        <p:nvSpPr>
          <p:cNvPr id="4" name="Segnaposto numero diapositiva 3">
            <a:extLst>
              <a:ext uri="{FF2B5EF4-FFF2-40B4-BE49-F238E27FC236}">
                <a16:creationId xmlns:a16="http://schemas.microsoft.com/office/drawing/2014/main" id="{94513CA9-3CCC-A39A-A217-61BD07EBF35E}"/>
              </a:ext>
            </a:extLst>
          </p:cNvPr>
          <p:cNvSpPr>
            <a:spLocks noGrp="1"/>
          </p:cNvSpPr>
          <p:nvPr>
            <p:ph type="sldNum" sz="quarter" idx="12"/>
          </p:nvPr>
        </p:nvSpPr>
        <p:spPr/>
        <p:txBody>
          <a:bodyPr/>
          <a:lstStyle/>
          <a:p>
            <a:fld id="{32DD3F0C-4393-5645-B366-69620C61F9C2}" type="slidenum">
              <a:rPr lang="en-GB" smtClean="0"/>
              <a:t>10</a:t>
            </a:fld>
            <a:endParaRPr lang="en-GB"/>
          </a:p>
        </p:txBody>
      </p:sp>
      <p:sp>
        <p:nvSpPr>
          <p:cNvPr id="8" name="CasellaDiTesto 7">
            <a:extLst>
              <a:ext uri="{FF2B5EF4-FFF2-40B4-BE49-F238E27FC236}">
                <a16:creationId xmlns:a16="http://schemas.microsoft.com/office/drawing/2014/main" id="{7C82D63C-D87E-A0F2-A292-FDC261E4AAB1}"/>
              </a:ext>
            </a:extLst>
          </p:cNvPr>
          <p:cNvSpPr txBox="1"/>
          <p:nvPr/>
        </p:nvSpPr>
        <p:spPr>
          <a:xfrm>
            <a:off x="760730" y="3166239"/>
            <a:ext cx="6402070" cy="3370153"/>
          </a:xfrm>
          <a:prstGeom prst="rect">
            <a:avLst/>
          </a:prstGeom>
          <a:noFill/>
        </p:spPr>
        <p:txBody>
          <a:bodyPr wrap="square">
            <a:spAutoFit/>
          </a:bodyPr>
          <a:lstStyle/>
          <a:p>
            <a:pPr marL="342900" indent="-342900">
              <a:spcAft>
                <a:spcPts val="600"/>
              </a:spcAft>
              <a:buClr>
                <a:schemeClr val="accent2"/>
              </a:buClr>
              <a:buFont typeface="Arial" panose="020B0604020202020204" pitchFamily="34" charset="0"/>
              <a:buChar char="•"/>
            </a:pPr>
            <a:r>
              <a:rPr lang="en-US" sz="2200" b="0" dirty="0">
                <a:solidFill>
                  <a:schemeClr val="accent1"/>
                </a:solidFill>
                <a:latin typeface="Rubik" panose="02000604000000020004" pitchFamily="2" charset="-79"/>
                <a:cs typeface="Rubik" panose="02000604000000020004" pitchFamily="2" charset="-79"/>
              </a:rPr>
              <a:t>key exemptions (e.g., police, fire department, waste collection, etc.)</a:t>
            </a:r>
          </a:p>
          <a:p>
            <a:pPr marL="342900" indent="-342900">
              <a:spcAft>
                <a:spcPts val="600"/>
              </a:spcAft>
              <a:buClr>
                <a:schemeClr val="accent2"/>
              </a:buClr>
              <a:buFont typeface="Arial" panose="020B0604020202020204" pitchFamily="34" charset="0"/>
              <a:buChar char="•"/>
            </a:pPr>
            <a:r>
              <a:rPr lang="en-US" sz="2200" b="0" dirty="0">
                <a:solidFill>
                  <a:schemeClr val="accent1"/>
                </a:solidFill>
                <a:latin typeface="Rubik" panose="02000604000000020004" pitchFamily="2" charset="-79"/>
                <a:cs typeface="Rubik" panose="02000604000000020004" pitchFamily="2" charset="-79"/>
              </a:rPr>
              <a:t>user needs exemptions (e.g., taxis, residents) </a:t>
            </a:r>
          </a:p>
          <a:p>
            <a:pPr marL="342900" indent="-342900">
              <a:spcAft>
                <a:spcPts val="600"/>
              </a:spcAft>
              <a:buClr>
                <a:schemeClr val="accent2"/>
              </a:buClr>
              <a:buFont typeface="Arial" panose="020B0604020202020204" pitchFamily="34" charset="0"/>
              <a:buChar char="•"/>
            </a:pPr>
            <a:r>
              <a:rPr lang="en-US" sz="2200" b="0" dirty="0">
                <a:solidFill>
                  <a:schemeClr val="accent1"/>
                </a:solidFill>
                <a:latin typeface="Rubik" panose="02000604000000020004" pitchFamily="2" charset="-79"/>
                <a:cs typeface="Rubik" panose="02000604000000020004" pitchFamily="2" charset="-79"/>
              </a:rPr>
              <a:t>exemptions for adapted vehicles</a:t>
            </a:r>
          </a:p>
          <a:p>
            <a:pPr marL="342900" indent="-342900">
              <a:spcAft>
                <a:spcPts val="600"/>
              </a:spcAft>
              <a:buClr>
                <a:schemeClr val="accent2"/>
              </a:buClr>
              <a:buFont typeface="Arial" panose="020B0604020202020204" pitchFamily="34" charset="0"/>
              <a:buChar char="•"/>
            </a:pPr>
            <a:r>
              <a:rPr lang="en-US" sz="2200" b="0" dirty="0">
                <a:solidFill>
                  <a:schemeClr val="accent1"/>
                </a:solidFill>
                <a:latin typeface="Rubik" panose="02000604000000020004" pitchFamily="2" charset="-79"/>
                <a:cs typeface="Rubik" panose="02000604000000020004" pitchFamily="2" charset="-79"/>
              </a:rPr>
              <a:t>a limited number of purchased exemptions (e.g., a given number of entries per day/month/year, a quota of allowed </a:t>
            </a:r>
            <a:r>
              <a:rPr lang="en-US" sz="2200" b="0" dirty="0" err="1">
                <a:solidFill>
                  <a:schemeClr val="accent1"/>
                </a:solidFill>
                <a:latin typeface="Rubik" panose="02000604000000020004" pitchFamily="2" charset="-79"/>
                <a:cs typeface="Rubik" panose="02000604000000020004" pitchFamily="2" charset="-79"/>
              </a:rPr>
              <a:t>kilometres</a:t>
            </a:r>
            <a:r>
              <a:rPr lang="en-US" sz="2200" b="0" dirty="0">
                <a:solidFill>
                  <a:schemeClr val="accent1"/>
                </a:solidFill>
                <a:latin typeface="Rubik" panose="02000604000000020004" pitchFamily="2" charset="-79"/>
                <a:cs typeface="Rubik" panose="02000604000000020004" pitchFamily="2" charset="-79"/>
              </a:rPr>
              <a:t> or "credits" allocated to individuals or businesses) </a:t>
            </a:r>
          </a:p>
        </p:txBody>
      </p:sp>
      <p:pic>
        <p:nvPicPr>
          <p:cNvPr id="9" name="Immagine 8">
            <a:extLst>
              <a:ext uri="{FF2B5EF4-FFF2-40B4-BE49-F238E27FC236}">
                <a16:creationId xmlns:a16="http://schemas.microsoft.com/office/drawing/2014/main" id="{83312EB5-E167-B0F9-904F-939053B31723}"/>
              </a:ext>
            </a:extLst>
          </p:cNvPr>
          <p:cNvPicPr>
            <a:picLocks noChangeAspect="1"/>
          </p:cNvPicPr>
          <p:nvPr/>
        </p:nvPicPr>
        <p:blipFill>
          <a:blip r:embed="rId2"/>
          <a:stretch>
            <a:fillRect/>
          </a:stretch>
        </p:blipFill>
        <p:spPr>
          <a:xfrm>
            <a:off x="7412285" y="3166239"/>
            <a:ext cx="4338461" cy="2746154"/>
          </a:xfrm>
          <a:prstGeom prst="rect">
            <a:avLst/>
          </a:prstGeom>
          <a:ln>
            <a:solidFill>
              <a:schemeClr val="tx2"/>
            </a:solidFill>
          </a:ln>
        </p:spPr>
      </p:pic>
      <p:sp>
        <p:nvSpPr>
          <p:cNvPr id="10" name="CasellaDiTesto 9">
            <a:extLst>
              <a:ext uri="{FF2B5EF4-FFF2-40B4-BE49-F238E27FC236}">
                <a16:creationId xmlns:a16="http://schemas.microsoft.com/office/drawing/2014/main" id="{99E39E93-2185-9EC7-B70B-19AFD533180E}"/>
              </a:ext>
            </a:extLst>
          </p:cNvPr>
          <p:cNvSpPr txBox="1"/>
          <p:nvPr/>
        </p:nvSpPr>
        <p:spPr>
          <a:xfrm>
            <a:off x="7426610" y="5917319"/>
            <a:ext cx="4221266" cy="584775"/>
          </a:xfrm>
          <a:prstGeom prst="rect">
            <a:avLst/>
          </a:prstGeom>
          <a:noFill/>
        </p:spPr>
        <p:txBody>
          <a:bodyPr wrap="square" rtlCol="0">
            <a:spAutoFit/>
          </a:bodyPr>
          <a:lstStyle/>
          <a:p>
            <a:r>
              <a:rPr lang="it-IT" sz="1600" dirty="0">
                <a:solidFill>
                  <a:schemeClr val="accent2"/>
                </a:solidFill>
                <a:latin typeface="Rubik" panose="02000604000000020004" pitchFamily="2" charset="-79"/>
                <a:cs typeface="Rubik" panose="02000604000000020004" pitchFamily="2" charset="-79"/>
              </a:rPr>
              <a:t>GPS-</a:t>
            </a:r>
            <a:r>
              <a:rPr lang="it-IT" sz="1600" dirty="0" err="1">
                <a:solidFill>
                  <a:schemeClr val="accent2"/>
                </a:solidFill>
                <a:latin typeface="Rubik" panose="02000604000000020004" pitchFamily="2" charset="-79"/>
                <a:cs typeface="Rubik" panose="02000604000000020004" pitchFamily="2" charset="-79"/>
              </a:rPr>
              <a:t>based</a:t>
            </a:r>
            <a:r>
              <a:rPr lang="it-IT" sz="1600" dirty="0">
                <a:solidFill>
                  <a:schemeClr val="accent2"/>
                </a:solidFill>
                <a:latin typeface="Rubik" panose="02000604000000020004" pitchFamily="2" charset="-79"/>
                <a:cs typeface="Rubik" panose="02000604000000020004" pitchFamily="2" charset="-79"/>
              </a:rPr>
              <a:t> low </a:t>
            </a:r>
            <a:r>
              <a:rPr lang="it-IT" sz="1600" dirty="0" err="1">
                <a:solidFill>
                  <a:schemeClr val="accent2"/>
                </a:solidFill>
                <a:latin typeface="Rubik" panose="02000604000000020004" pitchFamily="2" charset="-79"/>
                <a:cs typeface="Rubik" panose="02000604000000020004" pitchFamily="2" charset="-79"/>
              </a:rPr>
              <a:t>mileage</a:t>
            </a:r>
            <a:r>
              <a:rPr lang="it-IT" sz="1600" dirty="0">
                <a:solidFill>
                  <a:schemeClr val="accent2"/>
                </a:solidFill>
                <a:latin typeface="Rubik" panose="02000604000000020004" pitchFamily="2" charset="-79"/>
                <a:cs typeface="Rubik" panose="02000604000000020004" pitchFamily="2" charset="-79"/>
              </a:rPr>
              <a:t> </a:t>
            </a:r>
            <a:r>
              <a:rPr lang="it-IT" sz="1600" dirty="0" err="1">
                <a:solidFill>
                  <a:schemeClr val="accent2"/>
                </a:solidFill>
                <a:latin typeface="Rubik" panose="02000604000000020004" pitchFamily="2" charset="-79"/>
                <a:cs typeface="Rubik" panose="02000604000000020004" pitchFamily="2" charset="-79"/>
              </a:rPr>
              <a:t>exemption</a:t>
            </a:r>
            <a:r>
              <a:rPr lang="it-IT" sz="1600" dirty="0">
                <a:solidFill>
                  <a:schemeClr val="accent2"/>
                </a:solidFill>
                <a:latin typeface="Rubik" panose="02000604000000020004" pitchFamily="2" charset="-79"/>
                <a:cs typeface="Rubik" panose="02000604000000020004" pitchFamily="2" charset="-79"/>
              </a:rPr>
              <a:t> system in </a:t>
            </a:r>
            <a:r>
              <a:rPr lang="it-IT" sz="1600" dirty="0" err="1">
                <a:solidFill>
                  <a:schemeClr val="accent2"/>
                </a:solidFill>
                <a:latin typeface="Rubik" panose="02000604000000020004" pitchFamily="2" charset="-79"/>
                <a:cs typeface="Rubik" panose="02000604000000020004" pitchFamily="2" charset="-79"/>
              </a:rPr>
              <a:t>Lombardy</a:t>
            </a:r>
            <a:r>
              <a:rPr lang="it-IT" sz="1600" dirty="0">
                <a:solidFill>
                  <a:schemeClr val="accent2"/>
                </a:solidFill>
                <a:latin typeface="Rubik" panose="02000604000000020004" pitchFamily="2" charset="-79"/>
                <a:cs typeface="Rubik" panose="02000604000000020004" pitchFamily="2" charset="-79"/>
              </a:rPr>
              <a:t> (</a:t>
            </a:r>
            <a:r>
              <a:rPr lang="it-IT" sz="1600" dirty="0" err="1">
                <a:solidFill>
                  <a:schemeClr val="accent2"/>
                </a:solidFill>
                <a:latin typeface="Rubik" panose="02000604000000020004" pitchFamily="2" charset="-79"/>
                <a:cs typeface="Rubik" panose="02000604000000020004" pitchFamily="2" charset="-79"/>
              </a:rPr>
              <a:t>Italy</a:t>
            </a:r>
            <a:r>
              <a:rPr lang="it-IT" sz="1600" dirty="0">
                <a:solidFill>
                  <a:schemeClr val="accent2"/>
                </a:solidFill>
                <a:latin typeface="Rubik" panose="02000604000000020004" pitchFamily="2" charset="-79"/>
                <a:cs typeface="Rubik" panose="02000604000000020004" pitchFamily="2" charset="-79"/>
              </a:rPr>
              <a:t>) </a:t>
            </a:r>
          </a:p>
        </p:txBody>
      </p:sp>
    </p:spTree>
    <p:extLst>
      <p:ext uri="{BB962C8B-B14F-4D97-AF65-F5344CB8AC3E}">
        <p14:creationId xmlns:p14="http://schemas.microsoft.com/office/powerpoint/2010/main" val="161259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6B6A6D7C-0050-020F-16BE-C086F1E850CA}"/>
              </a:ext>
            </a:extLst>
          </p:cNvPr>
          <p:cNvSpPr>
            <a:spLocks noGrp="1"/>
          </p:cNvSpPr>
          <p:nvPr>
            <p:ph idx="1"/>
          </p:nvPr>
        </p:nvSpPr>
        <p:spPr>
          <a:xfrm>
            <a:off x="789551" y="1454082"/>
            <a:ext cx="10612897" cy="4485815"/>
          </a:xfrm>
        </p:spPr>
        <p:txBody>
          <a:bodyPr>
            <a:normAutofit/>
          </a:bodyPr>
          <a:lstStyle/>
          <a:p>
            <a:r>
              <a:rPr lang="en-US" sz="2800" dirty="0">
                <a:solidFill>
                  <a:schemeClr val="accent1"/>
                </a:solidFill>
              </a:rPr>
              <a:t>4. </a:t>
            </a:r>
            <a:r>
              <a:rPr lang="en-US" sz="2800" dirty="0" err="1">
                <a:solidFill>
                  <a:schemeClr val="accent1"/>
                </a:solidFill>
              </a:rPr>
              <a:t>Organisational</a:t>
            </a:r>
            <a:r>
              <a:rPr lang="en-US" sz="2800" dirty="0">
                <a:solidFill>
                  <a:schemeClr val="accent1"/>
                </a:solidFill>
              </a:rPr>
              <a:t> support or other solutions based on the local situation</a:t>
            </a:r>
          </a:p>
          <a:p>
            <a:r>
              <a:rPr lang="it-IT" b="0" dirty="0">
                <a:solidFill>
                  <a:schemeClr val="accent1"/>
                </a:solidFill>
              </a:rPr>
              <a:t>&gt;&gt;&gt; </a:t>
            </a:r>
            <a:r>
              <a:rPr lang="en-US" b="0" dirty="0">
                <a:solidFill>
                  <a:schemeClr val="accent1"/>
                </a:solidFill>
              </a:rPr>
              <a:t>logistical, administrative, promotional or other types of support the city can provide</a:t>
            </a:r>
          </a:p>
          <a:p>
            <a:endParaRPr lang="en-US" b="0" dirty="0"/>
          </a:p>
          <a:p>
            <a:endParaRPr lang="it-IT" dirty="0"/>
          </a:p>
          <a:p>
            <a:endParaRPr lang="it-IT" dirty="0"/>
          </a:p>
        </p:txBody>
      </p:sp>
      <p:sp>
        <p:nvSpPr>
          <p:cNvPr id="4" name="Segnaposto numero diapositiva 3">
            <a:extLst>
              <a:ext uri="{FF2B5EF4-FFF2-40B4-BE49-F238E27FC236}">
                <a16:creationId xmlns:a16="http://schemas.microsoft.com/office/drawing/2014/main" id="{94513CA9-3CCC-A39A-A217-61BD07EBF35E}"/>
              </a:ext>
            </a:extLst>
          </p:cNvPr>
          <p:cNvSpPr>
            <a:spLocks noGrp="1"/>
          </p:cNvSpPr>
          <p:nvPr>
            <p:ph type="sldNum" sz="quarter" idx="12"/>
          </p:nvPr>
        </p:nvSpPr>
        <p:spPr/>
        <p:txBody>
          <a:bodyPr/>
          <a:lstStyle/>
          <a:p>
            <a:fld id="{32DD3F0C-4393-5645-B366-69620C61F9C2}" type="slidenum">
              <a:rPr lang="en-GB" smtClean="0"/>
              <a:t>11</a:t>
            </a:fld>
            <a:endParaRPr lang="en-GB"/>
          </a:p>
        </p:txBody>
      </p:sp>
      <p:sp>
        <p:nvSpPr>
          <p:cNvPr id="6" name="CasellaDiTesto 5">
            <a:extLst>
              <a:ext uri="{FF2B5EF4-FFF2-40B4-BE49-F238E27FC236}">
                <a16:creationId xmlns:a16="http://schemas.microsoft.com/office/drawing/2014/main" id="{DC95B941-832B-479E-AD17-A285053CB593}"/>
              </a:ext>
            </a:extLst>
          </p:cNvPr>
          <p:cNvSpPr txBox="1"/>
          <p:nvPr/>
        </p:nvSpPr>
        <p:spPr>
          <a:xfrm>
            <a:off x="789551" y="3213417"/>
            <a:ext cx="6378893" cy="3447098"/>
          </a:xfrm>
          <a:prstGeom prst="rect">
            <a:avLst/>
          </a:prstGeom>
          <a:noFill/>
        </p:spPr>
        <p:txBody>
          <a:bodyPr wrap="square">
            <a:spAutoFit/>
          </a:bodyPr>
          <a:lstStyle/>
          <a:p>
            <a:pPr marL="342900" indent="-342900">
              <a:spcAft>
                <a:spcPts val="600"/>
              </a:spcAft>
              <a:buClr>
                <a:schemeClr val="accent2"/>
              </a:buClr>
              <a:buFont typeface="Arial" panose="020B0604020202020204" pitchFamily="34" charset="0"/>
              <a:buChar char="•"/>
            </a:pPr>
            <a:r>
              <a:rPr lang="en-US" sz="2200" b="0" dirty="0">
                <a:solidFill>
                  <a:schemeClr val="accent1"/>
                </a:solidFill>
                <a:latin typeface="Rubik" panose="02000604000000020004" pitchFamily="2" charset="-79"/>
                <a:cs typeface="Rubik" panose="02000604000000020004" pitchFamily="2" charset="-79"/>
              </a:rPr>
              <a:t>Supporting alternative business models for facilities affected by the UVAR (e.g. car park inside the zone)</a:t>
            </a:r>
          </a:p>
          <a:p>
            <a:pPr marL="342900" indent="-342900">
              <a:spcAft>
                <a:spcPts val="600"/>
              </a:spcAft>
              <a:buClr>
                <a:schemeClr val="accent2"/>
              </a:buClr>
              <a:buFont typeface="Arial" panose="020B0604020202020204" pitchFamily="34" charset="0"/>
              <a:buChar char="•"/>
            </a:pPr>
            <a:r>
              <a:rPr lang="en-US" sz="2200" b="0" dirty="0">
                <a:solidFill>
                  <a:schemeClr val="accent1"/>
                </a:solidFill>
                <a:latin typeface="Rubik" panose="02000604000000020004" pitchFamily="2" charset="-79"/>
                <a:cs typeface="Rubik" panose="02000604000000020004" pitchFamily="2" charset="-79"/>
              </a:rPr>
              <a:t>Projects to support the changeover to sustainable mobility (e.g. free trials of cargo bikes or shared electric vans) </a:t>
            </a:r>
          </a:p>
          <a:p>
            <a:pPr marL="342900" indent="-342900">
              <a:spcAft>
                <a:spcPts val="600"/>
              </a:spcAft>
              <a:buClr>
                <a:schemeClr val="accent2"/>
              </a:buClr>
              <a:buFont typeface="Arial" panose="020B0604020202020204" pitchFamily="34" charset="0"/>
              <a:buChar char="•"/>
            </a:pPr>
            <a:r>
              <a:rPr lang="en-US" sz="2200" b="0" dirty="0">
                <a:solidFill>
                  <a:schemeClr val="accent1"/>
                </a:solidFill>
                <a:latin typeface="Rubik" panose="02000604000000020004" pitchFamily="2" charset="-79"/>
                <a:cs typeface="Rubik" panose="02000604000000020004" pitchFamily="2" charset="-79"/>
              </a:rPr>
              <a:t>Promotional activities</a:t>
            </a:r>
          </a:p>
          <a:p>
            <a:pPr marL="342900" indent="-342900">
              <a:spcAft>
                <a:spcPts val="600"/>
              </a:spcAft>
              <a:buClr>
                <a:schemeClr val="accent2"/>
              </a:buClr>
              <a:buFont typeface="Arial" panose="020B0604020202020204" pitchFamily="34" charset="0"/>
              <a:buChar char="•"/>
            </a:pPr>
            <a:r>
              <a:rPr lang="it-IT" sz="2200" b="0" dirty="0" err="1">
                <a:solidFill>
                  <a:schemeClr val="accent1"/>
                </a:solidFill>
                <a:latin typeface="Rubik" panose="02000604000000020004" pitchFamily="2" charset="-79"/>
                <a:cs typeface="Rubik" panose="02000604000000020004" pitchFamily="2" charset="-79"/>
              </a:rPr>
              <a:t>Guidance</a:t>
            </a:r>
            <a:r>
              <a:rPr lang="it-IT" sz="2200" b="0" dirty="0">
                <a:solidFill>
                  <a:schemeClr val="accent1"/>
                </a:solidFill>
                <a:latin typeface="Rubik" panose="02000604000000020004" pitchFamily="2" charset="-79"/>
                <a:cs typeface="Rubik" panose="02000604000000020004" pitchFamily="2" charset="-79"/>
              </a:rPr>
              <a:t> </a:t>
            </a:r>
            <a:r>
              <a:rPr lang="it-IT" sz="2200" b="0" dirty="0" err="1">
                <a:solidFill>
                  <a:schemeClr val="accent1"/>
                </a:solidFill>
                <a:latin typeface="Rubik" panose="02000604000000020004" pitchFamily="2" charset="-79"/>
                <a:cs typeface="Rubik" panose="02000604000000020004" pitchFamily="2" charset="-79"/>
              </a:rPr>
              <a:t>materials</a:t>
            </a:r>
            <a:endParaRPr lang="it-IT" sz="2200" b="0" dirty="0">
              <a:solidFill>
                <a:schemeClr val="accent1"/>
              </a:solidFill>
              <a:latin typeface="Rubik" panose="02000604000000020004" pitchFamily="2" charset="-79"/>
              <a:cs typeface="Rubik" panose="02000604000000020004" pitchFamily="2" charset="-79"/>
            </a:endParaRPr>
          </a:p>
          <a:p>
            <a:pPr marL="342900" indent="-342900">
              <a:spcAft>
                <a:spcPts val="600"/>
              </a:spcAft>
              <a:buClr>
                <a:schemeClr val="accent2"/>
              </a:buClr>
              <a:buFont typeface="Arial" panose="020B0604020202020204" pitchFamily="34" charset="0"/>
              <a:buChar char="•"/>
            </a:pPr>
            <a:r>
              <a:rPr lang="it-IT" sz="2200" b="0" dirty="0">
                <a:solidFill>
                  <a:schemeClr val="accent1"/>
                </a:solidFill>
                <a:latin typeface="Rubik" panose="02000604000000020004" pitchFamily="2" charset="-79"/>
                <a:cs typeface="Rubik" panose="02000604000000020004" pitchFamily="2" charset="-79"/>
              </a:rPr>
              <a:t>Little </a:t>
            </a:r>
            <a:r>
              <a:rPr lang="it-IT" sz="2200" b="0" dirty="0" err="1">
                <a:solidFill>
                  <a:schemeClr val="accent1"/>
                </a:solidFill>
                <a:latin typeface="Rubik" panose="02000604000000020004" pitchFamily="2" charset="-79"/>
                <a:cs typeface="Rubik" panose="02000604000000020004" pitchFamily="2" charset="-79"/>
              </a:rPr>
              <a:t>adaptations</a:t>
            </a:r>
            <a:r>
              <a:rPr lang="it-IT" sz="2200" b="0" dirty="0">
                <a:solidFill>
                  <a:schemeClr val="accent1"/>
                </a:solidFill>
                <a:latin typeface="Rubik" panose="02000604000000020004" pitchFamily="2" charset="-79"/>
                <a:cs typeface="Rubik" panose="02000604000000020004" pitchFamily="2" charset="-79"/>
              </a:rPr>
              <a:t> of time windows</a:t>
            </a:r>
          </a:p>
        </p:txBody>
      </p:sp>
      <p:pic>
        <p:nvPicPr>
          <p:cNvPr id="10" name="Immagine 9">
            <a:extLst>
              <a:ext uri="{FF2B5EF4-FFF2-40B4-BE49-F238E27FC236}">
                <a16:creationId xmlns:a16="http://schemas.microsoft.com/office/drawing/2014/main" id="{7DD85BD4-783F-E9E6-0C1A-263BBCD921B1}"/>
              </a:ext>
            </a:extLst>
          </p:cNvPr>
          <p:cNvPicPr>
            <a:picLocks noChangeAspect="1"/>
          </p:cNvPicPr>
          <p:nvPr/>
        </p:nvPicPr>
        <p:blipFill>
          <a:blip r:embed="rId2"/>
          <a:stretch>
            <a:fillRect/>
          </a:stretch>
        </p:blipFill>
        <p:spPr>
          <a:xfrm>
            <a:off x="7290577" y="2837167"/>
            <a:ext cx="1197890" cy="1475801"/>
          </a:xfrm>
          <a:prstGeom prst="rect">
            <a:avLst/>
          </a:prstGeom>
        </p:spPr>
      </p:pic>
      <p:pic>
        <p:nvPicPr>
          <p:cNvPr id="12" name="Immagine 11">
            <a:extLst>
              <a:ext uri="{FF2B5EF4-FFF2-40B4-BE49-F238E27FC236}">
                <a16:creationId xmlns:a16="http://schemas.microsoft.com/office/drawing/2014/main" id="{CA96B2F9-AC7E-300F-5485-C2A4C1E5C0C7}"/>
              </a:ext>
            </a:extLst>
          </p:cNvPr>
          <p:cNvPicPr>
            <a:picLocks noChangeAspect="1"/>
          </p:cNvPicPr>
          <p:nvPr/>
        </p:nvPicPr>
        <p:blipFill>
          <a:blip r:embed="rId3"/>
          <a:stretch>
            <a:fillRect/>
          </a:stretch>
        </p:blipFill>
        <p:spPr>
          <a:xfrm>
            <a:off x="8492099" y="2837168"/>
            <a:ext cx="3165122" cy="1475801"/>
          </a:xfrm>
          <a:prstGeom prst="rect">
            <a:avLst/>
          </a:prstGeom>
        </p:spPr>
      </p:pic>
      <p:pic>
        <p:nvPicPr>
          <p:cNvPr id="14" name="Immagine 13">
            <a:extLst>
              <a:ext uri="{FF2B5EF4-FFF2-40B4-BE49-F238E27FC236}">
                <a16:creationId xmlns:a16="http://schemas.microsoft.com/office/drawing/2014/main" id="{42C17F3D-835C-64A6-8BCC-8A4A34B84C24}"/>
              </a:ext>
            </a:extLst>
          </p:cNvPr>
          <p:cNvPicPr>
            <a:picLocks noChangeAspect="1"/>
          </p:cNvPicPr>
          <p:nvPr/>
        </p:nvPicPr>
        <p:blipFill>
          <a:blip r:embed="rId4"/>
          <a:stretch>
            <a:fillRect/>
          </a:stretch>
        </p:blipFill>
        <p:spPr>
          <a:xfrm>
            <a:off x="7299956" y="4426389"/>
            <a:ext cx="4392612" cy="1711217"/>
          </a:xfrm>
          <a:prstGeom prst="rect">
            <a:avLst/>
          </a:prstGeom>
          <a:ln>
            <a:solidFill>
              <a:schemeClr val="accent1"/>
            </a:solidFill>
          </a:ln>
        </p:spPr>
      </p:pic>
      <p:sp>
        <p:nvSpPr>
          <p:cNvPr id="15" name="CasellaDiTesto 14">
            <a:extLst>
              <a:ext uri="{FF2B5EF4-FFF2-40B4-BE49-F238E27FC236}">
                <a16:creationId xmlns:a16="http://schemas.microsoft.com/office/drawing/2014/main" id="{7219DAB4-B0CB-7D0B-90DA-07BF3A929937}"/>
              </a:ext>
            </a:extLst>
          </p:cNvPr>
          <p:cNvSpPr txBox="1"/>
          <p:nvPr/>
        </p:nvSpPr>
        <p:spPr>
          <a:xfrm>
            <a:off x="7243730" y="6140839"/>
            <a:ext cx="4221266" cy="584775"/>
          </a:xfrm>
          <a:prstGeom prst="rect">
            <a:avLst/>
          </a:prstGeom>
          <a:noFill/>
        </p:spPr>
        <p:txBody>
          <a:bodyPr wrap="square" rtlCol="0">
            <a:spAutoFit/>
          </a:bodyPr>
          <a:lstStyle/>
          <a:p>
            <a:r>
              <a:rPr lang="it-IT" sz="1600" dirty="0" err="1">
                <a:solidFill>
                  <a:schemeClr val="accent2"/>
                </a:solidFill>
                <a:latin typeface="Rubik" panose="02000604000000020004" pitchFamily="2" charset="-79"/>
                <a:cs typeface="Rubik" panose="02000604000000020004" pitchFamily="2" charset="-79"/>
              </a:rPr>
              <a:t>Guidance</a:t>
            </a:r>
            <a:r>
              <a:rPr lang="it-IT" sz="1600" dirty="0">
                <a:solidFill>
                  <a:schemeClr val="accent2"/>
                </a:solidFill>
                <a:latin typeface="Rubik" panose="02000604000000020004" pitchFamily="2" charset="-79"/>
                <a:cs typeface="Rubik" panose="02000604000000020004" pitchFamily="2" charset="-79"/>
              </a:rPr>
              <a:t> on </a:t>
            </a:r>
            <a:r>
              <a:rPr lang="it-IT" sz="1600" dirty="0" err="1">
                <a:solidFill>
                  <a:schemeClr val="accent2"/>
                </a:solidFill>
                <a:latin typeface="Rubik" panose="02000604000000020004" pitchFamily="2" charset="-79"/>
                <a:cs typeface="Rubik" panose="02000604000000020004" pitchFamily="2" charset="-79"/>
              </a:rPr>
              <a:t>urban</a:t>
            </a:r>
            <a:r>
              <a:rPr lang="it-IT" sz="1600" dirty="0">
                <a:solidFill>
                  <a:schemeClr val="accent2"/>
                </a:solidFill>
                <a:latin typeface="Rubik" panose="02000604000000020004" pitchFamily="2" charset="-79"/>
                <a:cs typeface="Rubik" panose="02000604000000020004" pitchFamily="2" charset="-79"/>
              </a:rPr>
              <a:t> </a:t>
            </a:r>
            <a:r>
              <a:rPr lang="it-IT" sz="1600" dirty="0" err="1">
                <a:solidFill>
                  <a:schemeClr val="accent2"/>
                </a:solidFill>
                <a:latin typeface="Rubik" panose="02000604000000020004" pitchFamily="2" charset="-79"/>
                <a:cs typeface="Rubik" panose="02000604000000020004" pitchFamily="2" charset="-79"/>
              </a:rPr>
              <a:t>freight</a:t>
            </a:r>
            <a:r>
              <a:rPr lang="it-IT" sz="1600" dirty="0">
                <a:solidFill>
                  <a:schemeClr val="accent2"/>
                </a:solidFill>
                <a:latin typeface="Rubik" panose="02000604000000020004" pitchFamily="2" charset="-79"/>
                <a:cs typeface="Rubik" panose="02000604000000020004" pitchFamily="2" charset="-79"/>
              </a:rPr>
              <a:t> and ZEZ in UK and The Netherlands </a:t>
            </a:r>
          </a:p>
        </p:txBody>
      </p:sp>
    </p:spTree>
    <p:extLst>
      <p:ext uri="{BB962C8B-B14F-4D97-AF65-F5344CB8AC3E}">
        <p14:creationId xmlns:p14="http://schemas.microsoft.com/office/powerpoint/2010/main" val="75675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38A2D7-7F49-4045-B70D-6C09053CFB9D}"/>
              </a:ext>
            </a:extLst>
          </p:cNvPr>
          <p:cNvSpPr>
            <a:spLocks noGrp="1"/>
          </p:cNvSpPr>
          <p:nvPr>
            <p:ph type="ctrTitle"/>
          </p:nvPr>
        </p:nvSpPr>
        <p:spPr>
          <a:prstGeom prst="rect">
            <a:avLst/>
          </a:prstGeom>
        </p:spPr>
        <p:txBody>
          <a:bodyPr>
            <a:normAutofit/>
          </a:bodyPr>
          <a:lstStyle/>
          <a:p>
            <a:br>
              <a:rPr lang="fr-BE" dirty="0"/>
            </a:br>
            <a:r>
              <a:rPr lang="en-US" dirty="0"/>
              <a:t>Thank</a:t>
            </a:r>
            <a:r>
              <a:rPr lang="fr-BE" dirty="0"/>
              <a:t> </a:t>
            </a:r>
            <a:r>
              <a:rPr lang="en-US" dirty="0"/>
              <a:t>you</a:t>
            </a:r>
            <a:r>
              <a:rPr lang="fr-BE" dirty="0"/>
              <a:t> for </a:t>
            </a:r>
            <a:r>
              <a:rPr lang="en-US" dirty="0"/>
              <a:t>your</a:t>
            </a:r>
            <a:r>
              <a:rPr lang="fr-BE" dirty="0"/>
              <a:t> </a:t>
            </a:r>
            <a:r>
              <a:rPr lang="en-US" dirty="0"/>
              <a:t>attention</a:t>
            </a:r>
          </a:p>
        </p:txBody>
      </p:sp>
      <p:sp>
        <p:nvSpPr>
          <p:cNvPr id="5" name="Subtitle 4">
            <a:extLst>
              <a:ext uri="{FF2B5EF4-FFF2-40B4-BE49-F238E27FC236}">
                <a16:creationId xmlns:a16="http://schemas.microsoft.com/office/drawing/2014/main" id="{830E0A8D-98E1-1541-A92C-6DBB22496F2C}"/>
              </a:ext>
            </a:extLst>
          </p:cNvPr>
          <p:cNvSpPr>
            <a:spLocks noGrp="1"/>
          </p:cNvSpPr>
          <p:nvPr>
            <p:ph type="subTitle" idx="1"/>
          </p:nvPr>
        </p:nvSpPr>
        <p:spPr/>
        <p:txBody>
          <a:bodyPr/>
          <a:lstStyle/>
          <a:p>
            <a:r>
              <a:rPr lang="en-GB" dirty="0"/>
              <a:t>Cosimo Chiffi (TRT)</a:t>
            </a:r>
          </a:p>
        </p:txBody>
      </p:sp>
      <p:sp>
        <p:nvSpPr>
          <p:cNvPr id="2" name="Date Placeholder 1">
            <a:extLst>
              <a:ext uri="{FF2B5EF4-FFF2-40B4-BE49-F238E27FC236}">
                <a16:creationId xmlns:a16="http://schemas.microsoft.com/office/drawing/2014/main" id="{C7BC0B1F-9876-7443-95E8-66AA257C4C55}"/>
              </a:ext>
            </a:extLst>
          </p:cNvPr>
          <p:cNvSpPr>
            <a:spLocks noGrp="1"/>
          </p:cNvSpPr>
          <p:nvPr>
            <p:ph type="dt" sz="half" idx="4294967295"/>
          </p:nvPr>
        </p:nvSpPr>
        <p:spPr>
          <a:xfrm>
            <a:off x="0" y="6356350"/>
            <a:ext cx="2743200" cy="365125"/>
          </a:xfrm>
        </p:spPr>
        <p:txBody>
          <a:bodyPr/>
          <a:lstStyle/>
          <a:p>
            <a:fld id="{8AB61902-0BFD-8249-880A-DEDA580C1B32}" type="datetime1">
              <a:rPr lang="en-US" smtClean="0"/>
              <a:t>11/7/2022</a:t>
            </a:fld>
            <a:endParaRPr lang="en-GB"/>
          </a:p>
        </p:txBody>
      </p:sp>
      <p:sp>
        <p:nvSpPr>
          <p:cNvPr id="3" name="Slide Number Placeholder 2">
            <a:extLst>
              <a:ext uri="{FF2B5EF4-FFF2-40B4-BE49-F238E27FC236}">
                <a16:creationId xmlns:a16="http://schemas.microsoft.com/office/drawing/2014/main" id="{66109FED-FDD9-AB4A-A3CC-A826EDDB37A3}"/>
              </a:ext>
            </a:extLst>
          </p:cNvPr>
          <p:cNvSpPr>
            <a:spLocks noGrp="1"/>
          </p:cNvSpPr>
          <p:nvPr>
            <p:ph type="sldNum" sz="quarter" idx="4294967295"/>
          </p:nvPr>
        </p:nvSpPr>
        <p:spPr>
          <a:xfrm>
            <a:off x="9448800" y="6356350"/>
            <a:ext cx="2743200" cy="365125"/>
          </a:xfrm>
        </p:spPr>
        <p:txBody>
          <a:bodyPr/>
          <a:lstStyle/>
          <a:p>
            <a:fld id="{32DD3F0C-4393-5645-B366-69620C61F9C2}" type="slidenum">
              <a:rPr lang="en-GB" smtClean="0"/>
              <a:t>12</a:t>
            </a:fld>
            <a:endParaRPr lang="en-GB"/>
          </a:p>
        </p:txBody>
      </p:sp>
      <p:pic>
        <p:nvPicPr>
          <p:cNvPr id="6" name="Immagine 5">
            <a:extLst>
              <a:ext uri="{FF2B5EF4-FFF2-40B4-BE49-F238E27FC236}">
                <a16:creationId xmlns:a16="http://schemas.microsoft.com/office/drawing/2014/main" id="{B06B6504-91A5-A22C-4D46-4330C86F636E}"/>
              </a:ext>
            </a:extLst>
          </p:cNvPr>
          <p:cNvPicPr>
            <a:picLocks noChangeAspect="1"/>
          </p:cNvPicPr>
          <p:nvPr/>
        </p:nvPicPr>
        <p:blipFill rotWithShape="1">
          <a:blip r:embed="rId2"/>
          <a:srcRect l="3020" t="7323" r="4927" b="9946"/>
          <a:stretch/>
        </p:blipFill>
        <p:spPr>
          <a:xfrm>
            <a:off x="4663440" y="5379875"/>
            <a:ext cx="1432560" cy="580639"/>
          </a:xfrm>
          <a:prstGeom prst="rect">
            <a:avLst/>
          </a:prstGeom>
        </p:spPr>
      </p:pic>
    </p:spTree>
    <p:extLst>
      <p:ext uri="{BB962C8B-B14F-4D97-AF65-F5344CB8AC3E}">
        <p14:creationId xmlns:p14="http://schemas.microsoft.com/office/powerpoint/2010/main" val="1726537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8FCB-2B8F-824A-A8C3-52787821B5E5}"/>
              </a:ext>
            </a:extLst>
          </p:cNvPr>
          <p:cNvSpPr>
            <a:spLocks noGrp="1"/>
          </p:cNvSpPr>
          <p:nvPr>
            <p:ph type="ctrTitle"/>
          </p:nvPr>
        </p:nvSpPr>
        <p:spPr/>
        <p:txBody>
          <a:bodyPr/>
          <a:lstStyle/>
          <a:p>
            <a:r>
              <a:rPr lang="en-GB" dirty="0"/>
              <a:t>Complementary Measures</a:t>
            </a:r>
          </a:p>
        </p:txBody>
      </p:sp>
      <p:sp>
        <p:nvSpPr>
          <p:cNvPr id="3" name="Subtitle 2">
            <a:extLst>
              <a:ext uri="{FF2B5EF4-FFF2-40B4-BE49-F238E27FC236}">
                <a16:creationId xmlns:a16="http://schemas.microsoft.com/office/drawing/2014/main" id="{C2BED811-CCB5-CF4D-88DA-F65B691F637D}"/>
              </a:ext>
            </a:extLst>
          </p:cNvPr>
          <p:cNvSpPr>
            <a:spLocks noGrp="1"/>
          </p:cNvSpPr>
          <p:nvPr>
            <p:ph type="subTitle" idx="1"/>
          </p:nvPr>
        </p:nvSpPr>
        <p:spPr/>
        <p:txBody>
          <a:bodyPr>
            <a:normAutofit/>
          </a:bodyPr>
          <a:lstStyle/>
          <a:p>
            <a:r>
              <a:rPr lang="en-GB" dirty="0"/>
              <a:t>Cosimo Chiffi (TRT)</a:t>
            </a:r>
          </a:p>
        </p:txBody>
      </p:sp>
      <p:sp>
        <p:nvSpPr>
          <p:cNvPr id="5" name="Slide Number Placeholder 4">
            <a:extLst>
              <a:ext uri="{FF2B5EF4-FFF2-40B4-BE49-F238E27FC236}">
                <a16:creationId xmlns:a16="http://schemas.microsoft.com/office/drawing/2014/main" id="{BF59DC68-7539-9B4D-92F5-89D8712A06D8}"/>
              </a:ext>
            </a:extLst>
          </p:cNvPr>
          <p:cNvSpPr>
            <a:spLocks noGrp="1"/>
          </p:cNvSpPr>
          <p:nvPr>
            <p:ph type="sldNum" sz="quarter" idx="12"/>
          </p:nvPr>
        </p:nvSpPr>
        <p:spPr/>
        <p:txBody>
          <a:bodyPr/>
          <a:lstStyle/>
          <a:p>
            <a:fld id="{32DD3F0C-4393-5645-B366-69620C61F9C2}" type="slidenum">
              <a:rPr lang="en-GB" smtClean="0"/>
              <a:t>2</a:t>
            </a:fld>
            <a:endParaRPr lang="en-GB"/>
          </a:p>
        </p:txBody>
      </p:sp>
      <p:pic>
        <p:nvPicPr>
          <p:cNvPr id="9" name="Immagine 8">
            <a:extLst>
              <a:ext uri="{FF2B5EF4-FFF2-40B4-BE49-F238E27FC236}">
                <a16:creationId xmlns:a16="http://schemas.microsoft.com/office/drawing/2014/main" id="{7F60C759-CA80-3314-66C2-4743B0E4F664}"/>
              </a:ext>
            </a:extLst>
          </p:cNvPr>
          <p:cNvPicPr>
            <a:picLocks noChangeAspect="1"/>
          </p:cNvPicPr>
          <p:nvPr/>
        </p:nvPicPr>
        <p:blipFill>
          <a:blip r:embed="rId2"/>
          <a:stretch>
            <a:fillRect/>
          </a:stretch>
        </p:blipFill>
        <p:spPr>
          <a:xfrm>
            <a:off x="4638674" y="5380743"/>
            <a:ext cx="1661099" cy="749123"/>
          </a:xfrm>
          <a:prstGeom prst="rect">
            <a:avLst/>
          </a:prstGeom>
        </p:spPr>
      </p:pic>
    </p:spTree>
    <p:extLst>
      <p:ext uri="{BB962C8B-B14F-4D97-AF65-F5344CB8AC3E}">
        <p14:creationId xmlns:p14="http://schemas.microsoft.com/office/powerpoint/2010/main" val="2134955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3F81F-202D-4148-B503-BB71712EC864}"/>
              </a:ext>
            </a:extLst>
          </p:cNvPr>
          <p:cNvSpPr>
            <a:spLocks noGrp="1"/>
          </p:cNvSpPr>
          <p:nvPr>
            <p:ph type="ctrTitle"/>
          </p:nvPr>
        </p:nvSpPr>
        <p:spPr/>
        <p:txBody>
          <a:bodyPr>
            <a:normAutofit fontScale="90000"/>
          </a:bodyPr>
          <a:lstStyle/>
          <a:p>
            <a:r>
              <a:rPr lang="en-US" dirty="0"/>
              <a:t>These are additional measures that complements a planned UVAR to ensure access of people, goods or services into the UVAR area while maintaining the goals of the UVAR, easing compliance and facilitating the best adaptation to the new reality. It also serve to </a:t>
            </a:r>
            <a:r>
              <a:rPr lang="en-US" dirty="0" err="1"/>
              <a:t>minimise</a:t>
            </a:r>
            <a:r>
              <a:rPr lang="en-US" dirty="0"/>
              <a:t> any equity issues and undesirable impacts that may result from the UVAR </a:t>
            </a:r>
            <a:br>
              <a:rPr lang="en-GB" dirty="0"/>
            </a:br>
            <a:br>
              <a:rPr lang="en-US" dirty="0"/>
            </a:br>
            <a:endParaRPr lang="en-GB" dirty="0"/>
          </a:p>
        </p:txBody>
      </p:sp>
      <p:sp>
        <p:nvSpPr>
          <p:cNvPr id="5" name="Slide Number Placeholder 4">
            <a:extLst>
              <a:ext uri="{FF2B5EF4-FFF2-40B4-BE49-F238E27FC236}">
                <a16:creationId xmlns:a16="http://schemas.microsoft.com/office/drawing/2014/main" id="{E1F8F3A0-FA51-624A-88A0-948AED86D03A}"/>
              </a:ext>
            </a:extLst>
          </p:cNvPr>
          <p:cNvSpPr>
            <a:spLocks noGrp="1"/>
          </p:cNvSpPr>
          <p:nvPr>
            <p:ph type="sldNum" sz="quarter" idx="12"/>
          </p:nvPr>
        </p:nvSpPr>
        <p:spPr/>
        <p:txBody>
          <a:bodyPr/>
          <a:lstStyle/>
          <a:p>
            <a:fld id="{32DD3F0C-4393-5645-B366-69620C61F9C2}" type="slidenum">
              <a:rPr lang="en-GB" smtClean="0">
                <a:solidFill>
                  <a:schemeClr val="bg1"/>
                </a:solidFill>
              </a:rPr>
              <a:t>3</a:t>
            </a:fld>
            <a:endParaRPr lang="en-GB" dirty="0">
              <a:solidFill>
                <a:schemeClr val="bg1"/>
              </a:solidFill>
            </a:endParaRPr>
          </a:p>
        </p:txBody>
      </p:sp>
    </p:spTree>
    <p:extLst>
      <p:ext uri="{BB962C8B-B14F-4D97-AF65-F5344CB8AC3E}">
        <p14:creationId xmlns:p14="http://schemas.microsoft.com/office/powerpoint/2010/main" val="1346975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3F81F-202D-4148-B503-BB71712EC864}"/>
              </a:ext>
            </a:extLst>
          </p:cNvPr>
          <p:cNvSpPr>
            <a:spLocks noGrp="1"/>
          </p:cNvSpPr>
          <p:nvPr>
            <p:ph type="ctrTitle"/>
          </p:nvPr>
        </p:nvSpPr>
        <p:spPr/>
        <p:txBody>
          <a:bodyPr>
            <a:normAutofit fontScale="90000"/>
          </a:bodyPr>
          <a:lstStyle/>
          <a:p>
            <a:r>
              <a:rPr lang="en-US" dirty="0"/>
              <a:t>Additional </a:t>
            </a:r>
            <a:r>
              <a:rPr lang="en-US"/>
              <a:t>measures aimed </a:t>
            </a:r>
            <a:r>
              <a:rPr lang="en-US" dirty="0"/>
              <a:t>at</a:t>
            </a:r>
            <a:br>
              <a:rPr lang="en-US" dirty="0"/>
            </a:br>
            <a:br>
              <a:rPr lang="en-US" dirty="0"/>
            </a:br>
            <a:r>
              <a:rPr lang="en-US" dirty="0"/>
              <a:t>&gt;&gt; easing compliance and facilitating the best adaptation to a newly introduced UVAR</a:t>
            </a:r>
            <a:br>
              <a:rPr lang="en-US" dirty="0"/>
            </a:br>
            <a:br>
              <a:rPr lang="en-US" dirty="0"/>
            </a:br>
            <a:r>
              <a:rPr lang="en-US" dirty="0"/>
              <a:t>&gt;&gt; </a:t>
            </a:r>
            <a:r>
              <a:rPr lang="en-US" dirty="0" err="1"/>
              <a:t>minimising</a:t>
            </a:r>
            <a:r>
              <a:rPr lang="en-US" dirty="0"/>
              <a:t> any equity issues and undesirable impacts that may result from the UVAR </a:t>
            </a:r>
            <a:br>
              <a:rPr lang="en-GB" dirty="0"/>
            </a:br>
            <a:br>
              <a:rPr lang="en-US" dirty="0"/>
            </a:br>
            <a:endParaRPr lang="en-GB" dirty="0"/>
          </a:p>
        </p:txBody>
      </p:sp>
      <p:sp>
        <p:nvSpPr>
          <p:cNvPr id="5" name="Slide Number Placeholder 4">
            <a:extLst>
              <a:ext uri="{FF2B5EF4-FFF2-40B4-BE49-F238E27FC236}">
                <a16:creationId xmlns:a16="http://schemas.microsoft.com/office/drawing/2014/main" id="{E1F8F3A0-FA51-624A-88A0-948AED86D03A}"/>
              </a:ext>
            </a:extLst>
          </p:cNvPr>
          <p:cNvSpPr>
            <a:spLocks noGrp="1"/>
          </p:cNvSpPr>
          <p:nvPr>
            <p:ph type="sldNum" sz="quarter" idx="12"/>
          </p:nvPr>
        </p:nvSpPr>
        <p:spPr/>
        <p:txBody>
          <a:bodyPr/>
          <a:lstStyle/>
          <a:p>
            <a:fld id="{32DD3F0C-4393-5645-B366-69620C61F9C2}" type="slidenum">
              <a:rPr lang="en-GB" smtClean="0">
                <a:solidFill>
                  <a:schemeClr val="bg1"/>
                </a:solidFill>
              </a:rPr>
              <a:t>4</a:t>
            </a:fld>
            <a:endParaRPr lang="en-GB" dirty="0">
              <a:solidFill>
                <a:schemeClr val="bg1"/>
              </a:solidFill>
            </a:endParaRPr>
          </a:p>
        </p:txBody>
      </p:sp>
    </p:spTree>
    <p:extLst>
      <p:ext uri="{BB962C8B-B14F-4D97-AF65-F5344CB8AC3E}">
        <p14:creationId xmlns:p14="http://schemas.microsoft.com/office/powerpoint/2010/main" val="3521623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C5BBCC05-8125-F4E9-10FC-15FB6093146A}"/>
              </a:ext>
            </a:extLst>
          </p:cNvPr>
          <p:cNvSpPr>
            <a:spLocks noGrp="1"/>
          </p:cNvSpPr>
          <p:nvPr>
            <p:ph type="sldNum" sz="quarter" idx="12"/>
          </p:nvPr>
        </p:nvSpPr>
        <p:spPr/>
        <p:txBody>
          <a:bodyPr/>
          <a:lstStyle/>
          <a:p>
            <a:fld id="{32DD3F0C-4393-5645-B366-69620C61F9C2}" type="slidenum">
              <a:rPr lang="en-GB" smtClean="0"/>
              <a:t>5</a:t>
            </a:fld>
            <a:endParaRPr lang="en-GB"/>
          </a:p>
        </p:txBody>
      </p:sp>
      <p:sp>
        <p:nvSpPr>
          <p:cNvPr id="3" name="Segnaposto testo 2">
            <a:extLst>
              <a:ext uri="{FF2B5EF4-FFF2-40B4-BE49-F238E27FC236}">
                <a16:creationId xmlns:a16="http://schemas.microsoft.com/office/drawing/2014/main" id="{96C7DBCC-3530-AFAE-8B25-E0F0F4EB79EE}"/>
              </a:ext>
            </a:extLst>
          </p:cNvPr>
          <p:cNvSpPr>
            <a:spLocks noGrp="1"/>
          </p:cNvSpPr>
          <p:nvPr>
            <p:ph type="body" sz="quarter" idx="13"/>
          </p:nvPr>
        </p:nvSpPr>
        <p:spPr>
          <a:xfrm>
            <a:off x="747190" y="1887257"/>
            <a:ext cx="5181662" cy="4316898"/>
          </a:xfrm>
        </p:spPr>
        <p:txBody>
          <a:bodyPr/>
          <a:lstStyle/>
          <a:p>
            <a:r>
              <a:rPr lang="it-IT" dirty="0" err="1"/>
              <a:t>Complementary</a:t>
            </a:r>
            <a:r>
              <a:rPr lang="it-IT" dirty="0"/>
              <a:t> </a:t>
            </a:r>
            <a:r>
              <a:rPr lang="it-IT" dirty="0" err="1"/>
              <a:t>Measures</a:t>
            </a:r>
            <a:endParaRPr lang="it-IT" dirty="0"/>
          </a:p>
          <a:p>
            <a:endParaRPr lang="it-IT" sz="1600" dirty="0"/>
          </a:p>
          <a:p>
            <a:pPr marL="457200" indent="-457200">
              <a:buAutoNum type="arabicPeriod"/>
            </a:pPr>
            <a:r>
              <a:rPr lang="en-US" sz="2200" dirty="0">
                <a:solidFill>
                  <a:schemeClr val="accent1"/>
                </a:solidFill>
              </a:rPr>
              <a:t>Complementary sustainable mobility measures</a:t>
            </a:r>
          </a:p>
          <a:p>
            <a:pPr marL="457200" indent="-457200">
              <a:buAutoNum type="arabicPeriod"/>
            </a:pPr>
            <a:r>
              <a:rPr lang="en-US" sz="2200" dirty="0">
                <a:solidFill>
                  <a:schemeClr val="accent1"/>
                </a:solidFill>
              </a:rPr>
              <a:t>Financial or in-kind incentives</a:t>
            </a:r>
          </a:p>
          <a:p>
            <a:pPr marL="457200" indent="-457200">
              <a:buAutoNum type="arabicPeriod"/>
            </a:pPr>
            <a:r>
              <a:rPr lang="it-IT" sz="2200" dirty="0" err="1">
                <a:solidFill>
                  <a:schemeClr val="accent1"/>
                </a:solidFill>
              </a:rPr>
              <a:t>Exemptions</a:t>
            </a:r>
            <a:endParaRPr lang="it-IT" sz="2200" dirty="0">
              <a:solidFill>
                <a:schemeClr val="accent1"/>
              </a:solidFill>
            </a:endParaRPr>
          </a:p>
          <a:p>
            <a:pPr marL="457200" indent="-457200">
              <a:buAutoNum type="arabicPeriod"/>
            </a:pPr>
            <a:r>
              <a:rPr lang="en-US" sz="2200" dirty="0" err="1">
                <a:solidFill>
                  <a:schemeClr val="accent1"/>
                </a:solidFill>
              </a:rPr>
              <a:t>Organisational</a:t>
            </a:r>
            <a:r>
              <a:rPr lang="en-US" sz="2200" dirty="0">
                <a:solidFill>
                  <a:schemeClr val="accent1"/>
                </a:solidFill>
              </a:rPr>
              <a:t> support or other solutions based on the local situation</a:t>
            </a:r>
            <a:endParaRPr lang="it-IT" sz="2200" dirty="0">
              <a:solidFill>
                <a:schemeClr val="accent1"/>
              </a:solidFill>
            </a:endParaRPr>
          </a:p>
        </p:txBody>
      </p:sp>
    </p:spTree>
    <p:extLst>
      <p:ext uri="{BB962C8B-B14F-4D97-AF65-F5344CB8AC3E}">
        <p14:creationId xmlns:p14="http://schemas.microsoft.com/office/powerpoint/2010/main" val="287394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6B6A6D7C-0050-020F-16BE-C086F1E850CA}"/>
              </a:ext>
            </a:extLst>
          </p:cNvPr>
          <p:cNvSpPr>
            <a:spLocks noGrp="1"/>
          </p:cNvSpPr>
          <p:nvPr>
            <p:ph idx="1"/>
          </p:nvPr>
        </p:nvSpPr>
        <p:spPr>
          <a:xfrm>
            <a:off x="747253" y="1730477"/>
            <a:ext cx="10864644" cy="4805790"/>
          </a:xfrm>
        </p:spPr>
        <p:txBody>
          <a:bodyPr>
            <a:normAutofit fontScale="92500" lnSpcReduction="10000"/>
          </a:bodyPr>
          <a:lstStyle/>
          <a:p>
            <a:r>
              <a:rPr lang="it-IT" sz="3000" dirty="0"/>
              <a:t>1. </a:t>
            </a:r>
            <a:r>
              <a:rPr lang="it-IT" sz="3000" dirty="0" err="1"/>
              <a:t>Complementary</a:t>
            </a:r>
            <a:r>
              <a:rPr lang="it-IT" sz="3000" dirty="0"/>
              <a:t> </a:t>
            </a:r>
            <a:r>
              <a:rPr lang="it-IT" sz="3000" dirty="0" err="1"/>
              <a:t>sustainable</a:t>
            </a:r>
            <a:r>
              <a:rPr lang="it-IT" sz="3000" dirty="0"/>
              <a:t> </a:t>
            </a:r>
            <a:r>
              <a:rPr lang="it-IT" sz="3000" dirty="0" err="1"/>
              <a:t>mobility</a:t>
            </a:r>
            <a:r>
              <a:rPr lang="it-IT" sz="3000" dirty="0"/>
              <a:t> </a:t>
            </a:r>
            <a:r>
              <a:rPr lang="it-IT" sz="3000" dirty="0" err="1"/>
              <a:t>measures</a:t>
            </a:r>
            <a:endParaRPr lang="it-IT" sz="3000" dirty="0"/>
          </a:p>
          <a:p>
            <a:r>
              <a:rPr lang="en-US" b="0" dirty="0"/>
              <a:t>&gt;&gt;&gt; refer to the mobility schemes and related services that may be needed to help an UVAR to reach its full potential</a:t>
            </a:r>
          </a:p>
          <a:p>
            <a:endParaRPr lang="en-US" b="0" dirty="0"/>
          </a:p>
          <a:p>
            <a:pPr marL="342900" indent="-342900">
              <a:buClr>
                <a:schemeClr val="accent2"/>
              </a:buClr>
              <a:buFont typeface="Arial" panose="020B0604020202020204" pitchFamily="34" charset="0"/>
              <a:buChar char="•"/>
            </a:pPr>
            <a:r>
              <a:rPr lang="en-US" b="0" dirty="0"/>
              <a:t>Improvements in public transport </a:t>
            </a:r>
          </a:p>
          <a:p>
            <a:pPr marL="342900" indent="-342900">
              <a:buClr>
                <a:schemeClr val="accent2"/>
              </a:buClr>
              <a:buFont typeface="Arial" panose="020B0604020202020204" pitchFamily="34" charset="0"/>
              <a:buChar char="•"/>
            </a:pPr>
            <a:r>
              <a:rPr lang="en-US" b="0" dirty="0"/>
              <a:t>Enhancement of cycling and walking </a:t>
            </a:r>
          </a:p>
          <a:p>
            <a:pPr marL="342900" indent="-342900">
              <a:buClr>
                <a:schemeClr val="accent2"/>
              </a:buClr>
              <a:buFont typeface="Arial" panose="020B0604020202020204" pitchFamily="34" charset="0"/>
              <a:buChar char="•"/>
            </a:pPr>
            <a:r>
              <a:rPr lang="en-US" b="0" dirty="0"/>
              <a:t>Changes in parking system </a:t>
            </a:r>
          </a:p>
          <a:p>
            <a:pPr marL="342900" indent="-342900">
              <a:buClr>
                <a:schemeClr val="accent2"/>
              </a:buClr>
              <a:buFont typeface="Arial" panose="020B0604020202020204" pitchFamily="34" charset="0"/>
              <a:buChar char="•"/>
            </a:pPr>
            <a:r>
              <a:rPr lang="en-US" b="0" dirty="0"/>
              <a:t>Enhancement of shared mobility </a:t>
            </a:r>
          </a:p>
          <a:p>
            <a:pPr marL="342900" indent="-342900">
              <a:buClr>
                <a:schemeClr val="accent2"/>
              </a:buClr>
              <a:buFont typeface="Arial" panose="020B0604020202020204" pitchFamily="34" charset="0"/>
              <a:buChar char="•"/>
            </a:pPr>
            <a:r>
              <a:rPr lang="en-US" b="0" dirty="0"/>
              <a:t>Improvements in urban logistics </a:t>
            </a:r>
          </a:p>
          <a:p>
            <a:pPr marL="342900" indent="-342900">
              <a:buClr>
                <a:schemeClr val="accent2"/>
              </a:buClr>
              <a:buFont typeface="Arial" panose="020B0604020202020204" pitchFamily="34" charset="0"/>
              <a:buChar char="•"/>
            </a:pPr>
            <a:r>
              <a:rPr lang="en-US" b="0" dirty="0"/>
              <a:t>Zero and low emission vehicles </a:t>
            </a:r>
          </a:p>
          <a:p>
            <a:pPr marL="342900" indent="-342900">
              <a:buClr>
                <a:schemeClr val="accent2"/>
              </a:buClr>
              <a:buFont typeface="Arial" panose="020B0604020202020204" pitchFamily="34" charset="0"/>
              <a:buChar char="•"/>
            </a:pPr>
            <a:r>
              <a:rPr lang="en-US" b="0" dirty="0"/>
              <a:t>Ticketing and digital support </a:t>
            </a:r>
          </a:p>
          <a:p>
            <a:pPr marL="342900" indent="-342900">
              <a:buClr>
                <a:schemeClr val="accent2"/>
              </a:buClr>
              <a:buFont typeface="Arial" panose="020B0604020202020204" pitchFamily="34" charset="0"/>
              <a:buChar char="•"/>
            </a:pPr>
            <a:r>
              <a:rPr lang="en-US" b="0" dirty="0"/>
              <a:t>…</a:t>
            </a:r>
            <a:endParaRPr lang="it-IT" b="0" dirty="0"/>
          </a:p>
          <a:p>
            <a:endParaRPr lang="it-IT" dirty="0"/>
          </a:p>
        </p:txBody>
      </p:sp>
      <p:sp>
        <p:nvSpPr>
          <p:cNvPr id="4" name="Segnaposto numero diapositiva 3">
            <a:extLst>
              <a:ext uri="{FF2B5EF4-FFF2-40B4-BE49-F238E27FC236}">
                <a16:creationId xmlns:a16="http://schemas.microsoft.com/office/drawing/2014/main" id="{94513CA9-3CCC-A39A-A217-61BD07EBF35E}"/>
              </a:ext>
            </a:extLst>
          </p:cNvPr>
          <p:cNvSpPr>
            <a:spLocks noGrp="1"/>
          </p:cNvSpPr>
          <p:nvPr>
            <p:ph type="sldNum" sz="quarter" idx="12"/>
          </p:nvPr>
        </p:nvSpPr>
        <p:spPr/>
        <p:txBody>
          <a:bodyPr/>
          <a:lstStyle/>
          <a:p>
            <a:fld id="{32DD3F0C-4393-5645-B366-69620C61F9C2}" type="slidenum">
              <a:rPr lang="en-GB" smtClean="0"/>
              <a:t>6</a:t>
            </a:fld>
            <a:endParaRPr lang="en-GB"/>
          </a:p>
        </p:txBody>
      </p:sp>
      <p:pic>
        <p:nvPicPr>
          <p:cNvPr id="8" name="Picture 12" descr="Depot.Bike">
            <a:extLst>
              <a:ext uri="{FF2B5EF4-FFF2-40B4-BE49-F238E27FC236}">
                <a16:creationId xmlns:a16="http://schemas.microsoft.com/office/drawing/2014/main" id="{6F592AAF-27D5-0E33-55EC-391EEB9A1A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76" b="23525"/>
          <a:stretch/>
        </p:blipFill>
        <p:spPr bwMode="auto">
          <a:xfrm>
            <a:off x="6347069" y="3270808"/>
            <a:ext cx="4848737" cy="2716590"/>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CDDB8674-4F3E-A43E-149B-31CE289FAC2E}"/>
              </a:ext>
            </a:extLst>
          </p:cNvPr>
          <p:cNvSpPr txBox="1"/>
          <p:nvPr/>
        </p:nvSpPr>
        <p:spPr>
          <a:xfrm>
            <a:off x="6273674" y="5961140"/>
            <a:ext cx="4326826" cy="338554"/>
          </a:xfrm>
          <a:prstGeom prst="rect">
            <a:avLst/>
          </a:prstGeom>
          <a:noFill/>
        </p:spPr>
        <p:txBody>
          <a:bodyPr wrap="none" rtlCol="0">
            <a:spAutoFit/>
          </a:bodyPr>
          <a:lstStyle/>
          <a:p>
            <a:r>
              <a:rPr lang="it-IT" sz="1600" dirty="0">
                <a:solidFill>
                  <a:schemeClr val="accent2"/>
                </a:solidFill>
                <a:latin typeface="Rubik" panose="02000604000000020004" pitchFamily="2" charset="-79"/>
                <a:cs typeface="Rubik" panose="02000604000000020004" pitchFamily="2" charset="-79"/>
              </a:rPr>
              <a:t>KOMODO </a:t>
            </a:r>
            <a:r>
              <a:rPr lang="it-IT" sz="1600" dirty="0" err="1">
                <a:solidFill>
                  <a:schemeClr val="accent2"/>
                </a:solidFill>
                <a:latin typeface="Rubik" panose="02000604000000020004" pitchFamily="2" charset="-79"/>
                <a:cs typeface="Rubik" panose="02000604000000020004" pitchFamily="2" charset="-79"/>
              </a:rPr>
              <a:t>cycelogistics</a:t>
            </a:r>
            <a:r>
              <a:rPr lang="it-IT" sz="1600" dirty="0">
                <a:solidFill>
                  <a:schemeClr val="accent2"/>
                </a:solidFill>
                <a:latin typeface="Rubik" panose="02000604000000020004" pitchFamily="2" charset="-79"/>
                <a:cs typeface="Rubik" panose="02000604000000020004" pitchFamily="2" charset="-79"/>
              </a:rPr>
              <a:t> </a:t>
            </a:r>
            <a:r>
              <a:rPr lang="it-IT" sz="1600" dirty="0" err="1">
                <a:solidFill>
                  <a:schemeClr val="accent2"/>
                </a:solidFill>
                <a:latin typeface="Rubik" panose="02000604000000020004" pitchFamily="2" charset="-79"/>
                <a:cs typeface="Rubik" panose="02000604000000020004" pitchFamily="2" charset="-79"/>
              </a:rPr>
              <a:t>shared</a:t>
            </a:r>
            <a:r>
              <a:rPr lang="it-IT" sz="1600" dirty="0">
                <a:solidFill>
                  <a:schemeClr val="accent2"/>
                </a:solidFill>
                <a:latin typeface="Rubik" panose="02000604000000020004" pitchFamily="2" charset="-79"/>
                <a:cs typeface="Rubik" panose="02000604000000020004" pitchFamily="2" charset="-79"/>
              </a:rPr>
              <a:t> hub in </a:t>
            </a:r>
            <a:r>
              <a:rPr lang="it-IT" sz="1600" dirty="0" err="1">
                <a:solidFill>
                  <a:schemeClr val="accent2"/>
                </a:solidFill>
                <a:latin typeface="Rubik" panose="02000604000000020004" pitchFamily="2" charset="-79"/>
                <a:cs typeface="Rubik" panose="02000604000000020004" pitchFamily="2" charset="-79"/>
              </a:rPr>
              <a:t>Berlin</a:t>
            </a:r>
            <a:endParaRPr lang="it-IT" sz="1600" dirty="0">
              <a:solidFill>
                <a:schemeClr val="accent2"/>
              </a:solidFill>
              <a:latin typeface="Rubik" panose="02000604000000020004" pitchFamily="2" charset="-79"/>
              <a:cs typeface="Rubik" panose="02000604000000020004" pitchFamily="2" charset="-79"/>
            </a:endParaRPr>
          </a:p>
        </p:txBody>
      </p:sp>
    </p:spTree>
    <p:extLst>
      <p:ext uri="{BB962C8B-B14F-4D97-AF65-F5344CB8AC3E}">
        <p14:creationId xmlns:p14="http://schemas.microsoft.com/office/powerpoint/2010/main" val="365556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6B6A6D7C-0050-020F-16BE-C086F1E850CA}"/>
              </a:ext>
            </a:extLst>
          </p:cNvPr>
          <p:cNvSpPr>
            <a:spLocks noGrp="1"/>
          </p:cNvSpPr>
          <p:nvPr>
            <p:ph idx="1"/>
          </p:nvPr>
        </p:nvSpPr>
        <p:spPr>
          <a:xfrm>
            <a:off x="747253" y="1681316"/>
            <a:ext cx="10864644" cy="4495647"/>
          </a:xfrm>
        </p:spPr>
        <p:txBody>
          <a:bodyPr>
            <a:normAutofit/>
          </a:bodyPr>
          <a:lstStyle/>
          <a:p>
            <a:r>
              <a:rPr lang="it-IT" sz="3000" dirty="0"/>
              <a:t>1. </a:t>
            </a:r>
            <a:r>
              <a:rPr lang="it-IT" sz="3000" dirty="0" err="1"/>
              <a:t>Complementary</a:t>
            </a:r>
            <a:r>
              <a:rPr lang="it-IT" sz="3000" dirty="0"/>
              <a:t> </a:t>
            </a:r>
            <a:r>
              <a:rPr lang="it-IT" sz="3000" dirty="0" err="1"/>
              <a:t>sustainable</a:t>
            </a:r>
            <a:r>
              <a:rPr lang="it-IT" sz="3000" dirty="0"/>
              <a:t> </a:t>
            </a:r>
            <a:r>
              <a:rPr lang="it-IT" sz="3000" dirty="0" err="1"/>
              <a:t>mobility</a:t>
            </a:r>
            <a:r>
              <a:rPr lang="it-IT" sz="3000" dirty="0"/>
              <a:t> </a:t>
            </a:r>
            <a:r>
              <a:rPr lang="it-IT" sz="3000" dirty="0" err="1"/>
              <a:t>measures</a:t>
            </a:r>
            <a:endParaRPr lang="it-IT" sz="3000" dirty="0"/>
          </a:p>
          <a:p>
            <a:endParaRPr lang="it-IT" dirty="0"/>
          </a:p>
        </p:txBody>
      </p:sp>
      <p:sp>
        <p:nvSpPr>
          <p:cNvPr id="4" name="Segnaposto numero diapositiva 3">
            <a:extLst>
              <a:ext uri="{FF2B5EF4-FFF2-40B4-BE49-F238E27FC236}">
                <a16:creationId xmlns:a16="http://schemas.microsoft.com/office/drawing/2014/main" id="{94513CA9-3CCC-A39A-A217-61BD07EBF35E}"/>
              </a:ext>
            </a:extLst>
          </p:cNvPr>
          <p:cNvSpPr>
            <a:spLocks noGrp="1"/>
          </p:cNvSpPr>
          <p:nvPr>
            <p:ph type="sldNum" sz="quarter" idx="12"/>
          </p:nvPr>
        </p:nvSpPr>
        <p:spPr/>
        <p:txBody>
          <a:bodyPr/>
          <a:lstStyle/>
          <a:p>
            <a:fld id="{32DD3F0C-4393-5645-B366-69620C61F9C2}" type="slidenum">
              <a:rPr lang="en-GB" smtClean="0"/>
              <a:t>7</a:t>
            </a:fld>
            <a:endParaRPr lang="en-GB"/>
          </a:p>
        </p:txBody>
      </p:sp>
      <p:pic>
        <p:nvPicPr>
          <p:cNvPr id="10" name="Immagine 9">
            <a:extLst>
              <a:ext uri="{FF2B5EF4-FFF2-40B4-BE49-F238E27FC236}">
                <a16:creationId xmlns:a16="http://schemas.microsoft.com/office/drawing/2014/main" id="{10016214-F572-C411-A546-C85B2903D152}"/>
              </a:ext>
            </a:extLst>
          </p:cNvPr>
          <p:cNvPicPr>
            <a:picLocks noChangeAspect="1"/>
          </p:cNvPicPr>
          <p:nvPr/>
        </p:nvPicPr>
        <p:blipFill>
          <a:blip r:embed="rId2"/>
          <a:stretch>
            <a:fillRect/>
          </a:stretch>
        </p:blipFill>
        <p:spPr>
          <a:xfrm>
            <a:off x="5650413" y="2774726"/>
            <a:ext cx="5961484" cy="2746084"/>
          </a:xfrm>
          <a:prstGeom prst="rect">
            <a:avLst/>
          </a:prstGeom>
        </p:spPr>
      </p:pic>
      <p:sp>
        <p:nvSpPr>
          <p:cNvPr id="11" name="CasellaDiTesto 10">
            <a:extLst>
              <a:ext uri="{FF2B5EF4-FFF2-40B4-BE49-F238E27FC236}">
                <a16:creationId xmlns:a16="http://schemas.microsoft.com/office/drawing/2014/main" id="{FD0FC7A9-F375-4DDC-7DBE-AADA6ADC7FE6}"/>
              </a:ext>
            </a:extLst>
          </p:cNvPr>
          <p:cNvSpPr txBox="1"/>
          <p:nvPr/>
        </p:nvSpPr>
        <p:spPr>
          <a:xfrm>
            <a:off x="5595990" y="5491316"/>
            <a:ext cx="5827236" cy="1077218"/>
          </a:xfrm>
          <a:prstGeom prst="rect">
            <a:avLst/>
          </a:prstGeom>
          <a:noFill/>
        </p:spPr>
        <p:txBody>
          <a:bodyPr wrap="none" rtlCol="0">
            <a:spAutoFit/>
          </a:bodyPr>
          <a:lstStyle/>
          <a:p>
            <a:r>
              <a:rPr lang="it-IT" sz="1600" dirty="0">
                <a:solidFill>
                  <a:schemeClr val="accent2"/>
                </a:solidFill>
                <a:latin typeface="Rubik" panose="02000604000000020004" pitchFamily="2" charset="-79"/>
                <a:cs typeface="Rubik" panose="02000604000000020004" pitchFamily="2" charset="-79"/>
              </a:rPr>
              <a:t>P+R free shuttle bus to the car-free area of </a:t>
            </a:r>
            <a:r>
              <a:rPr lang="it-IT" sz="1600" dirty="0" err="1">
                <a:solidFill>
                  <a:schemeClr val="accent2"/>
                </a:solidFill>
                <a:latin typeface="Rubik" panose="02000604000000020004" pitchFamily="2" charset="-79"/>
                <a:cs typeface="Rubik" panose="02000604000000020004" pitchFamily="2" charset="-79"/>
              </a:rPr>
              <a:t>Ghent</a:t>
            </a:r>
            <a:r>
              <a:rPr lang="it-IT" sz="1600" dirty="0">
                <a:solidFill>
                  <a:schemeClr val="accent2"/>
                </a:solidFill>
                <a:latin typeface="Rubik" panose="02000604000000020004" pitchFamily="2" charset="-79"/>
                <a:cs typeface="Rubik" panose="02000604000000020004" pitchFamily="2" charset="-79"/>
              </a:rPr>
              <a:t> (</a:t>
            </a:r>
            <a:r>
              <a:rPr lang="it-IT" sz="1600" dirty="0" err="1">
                <a:solidFill>
                  <a:schemeClr val="accent2"/>
                </a:solidFill>
                <a:latin typeface="Rubik" panose="02000604000000020004" pitchFamily="2" charset="-79"/>
                <a:cs typeface="Rubik" panose="02000604000000020004" pitchFamily="2" charset="-79"/>
              </a:rPr>
              <a:t>Belgium</a:t>
            </a:r>
            <a:r>
              <a:rPr lang="it-IT" sz="1600" dirty="0">
                <a:solidFill>
                  <a:schemeClr val="accent2"/>
                </a:solidFill>
                <a:latin typeface="Rubik" panose="02000604000000020004" pitchFamily="2" charset="-79"/>
                <a:cs typeface="Rubik" panose="02000604000000020004" pitchFamily="2" charset="-79"/>
              </a:rPr>
              <a:t>)</a:t>
            </a:r>
          </a:p>
          <a:p>
            <a:r>
              <a:rPr lang="it-IT" sz="1600" dirty="0">
                <a:latin typeface="Rubik" panose="02000604000000020004" pitchFamily="2" charset="-79"/>
                <a:cs typeface="Rubik" panose="02000604000000020004" pitchFamily="2" charset="-79"/>
              </a:rPr>
              <a:t>+ resident parking zone </a:t>
            </a:r>
            <a:r>
              <a:rPr lang="en-US" sz="1600" dirty="0">
                <a:latin typeface="Rubik" panose="02000604000000020004" pitchFamily="2" charset="-79"/>
                <a:cs typeface="Rubik" panose="02000604000000020004" pitchFamily="2" charset="-79"/>
              </a:rPr>
              <a:t>immediately outside the car-free area </a:t>
            </a:r>
          </a:p>
          <a:p>
            <a:r>
              <a:rPr lang="en-US" sz="1600" dirty="0">
                <a:latin typeface="Rubik" panose="02000604000000020004" pitchFamily="2" charset="-79"/>
                <a:cs typeface="Rubik" panose="02000604000000020004" pitchFamily="2" charset="-79"/>
              </a:rPr>
              <a:t>+ cycle streets</a:t>
            </a:r>
          </a:p>
          <a:p>
            <a:r>
              <a:rPr lang="en-US" sz="1600" dirty="0">
                <a:latin typeface="Rubik" panose="02000604000000020004" pitchFamily="2" charset="-79"/>
                <a:cs typeface="Rubik" panose="02000604000000020004" pitchFamily="2" charset="-79"/>
              </a:rPr>
              <a:t>+ 7,000 bicycles available for long rent </a:t>
            </a:r>
            <a:endParaRPr lang="it-IT" sz="1600" dirty="0">
              <a:latin typeface="Rubik" panose="02000604000000020004" pitchFamily="2" charset="-79"/>
              <a:cs typeface="Rubik" panose="02000604000000020004" pitchFamily="2" charset="-79"/>
            </a:endParaRPr>
          </a:p>
        </p:txBody>
      </p:sp>
      <p:pic>
        <p:nvPicPr>
          <p:cNvPr id="12" name="Immagine 11" descr="Immagine che contiene testo, esterni, trasporto, autobus&#10;&#10;Descrizione generata automaticamente">
            <a:extLst>
              <a:ext uri="{FF2B5EF4-FFF2-40B4-BE49-F238E27FC236}">
                <a16:creationId xmlns:a16="http://schemas.microsoft.com/office/drawing/2014/main" id="{A0CF8A9C-F6CA-9D14-E88F-FEFBC1124B63}"/>
              </a:ext>
            </a:extLst>
          </p:cNvPr>
          <p:cNvPicPr>
            <a:picLocks noChangeAspect="1"/>
          </p:cNvPicPr>
          <p:nvPr/>
        </p:nvPicPr>
        <p:blipFill>
          <a:blip r:embed="rId3"/>
          <a:stretch>
            <a:fillRect/>
          </a:stretch>
        </p:blipFill>
        <p:spPr>
          <a:xfrm>
            <a:off x="438534" y="2744568"/>
            <a:ext cx="4938788" cy="2776242"/>
          </a:xfrm>
          <a:prstGeom prst="rect">
            <a:avLst/>
          </a:prstGeom>
        </p:spPr>
      </p:pic>
      <p:sp>
        <p:nvSpPr>
          <p:cNvPr id="13" name="CasellaDiTesto 12">
            <a:extLst>
              <a:ext uri="{FF2B5EF4-FFF2-40B4-BE49-F238E27FC236}">
                <a16:creationId xmlns:a16="http://schemas.microsoft.com/office/drawing/2014/main" id="{031DD4C3-4E01-90BE-96EB-0E3C9181A284}"/>
              </a:ext>
            </a:extLst>
          </p:cNvPr>
          <p:cNvSpPr txBox="1"/>
          <p:nvPr/>
        </p:nvSpPr>
        <p:spPr>
          <a:xfrm>
            <a:off x="428702" y="5523445"/>
            <a:ext cx="4948620" cy="830997"/>
          </a:xfrm>
          <a:prstGeom prst="rect">
            <a:avLst/>
          </a:prstGeom>
          <a:noFill/>
        </p:spPr>
        <p:txBody>
          <a:bodyPr wrap="square" rtlCol="0">
            <a:spAutoFit/>
          </a:bodyPr>
          <a:lstStyle/>
          <a:p>
            <a:r>
              <a:rPr lang="it-IT" sz="1600" dirty="0">
                <a:solidFill>
                  <a:schemeClr val="accent2"/>
                </a:solidFill>
                <a:latin typeface="Rubik" panose="02000604000000020004" pitchFamily="2" charset="-79"/>
                <a:cs typeface="Rubik" panose="02000604000000020004" pitchFamily="2" charset="-79"/>
              </a:rPr>
              <a:t>«</a:t>
            </a:r>
            <a:r>
              <a:rPr lang="it-IT" sz="1600" dirty="0" err="1">
                <a:solidFill>
                  <a:schemeClr val="accent2"/>
                </a:solidFill>
                <a:latin typeface="Rubik" panose="02000604000000020004" pitchFamily="2" charset="-79"/>
                <a:cs typeface="Rubik" panose="02000604000000020004" pitchFamily="2" charset="-79"/>
              </a:rPr>
              <a:t>Kavalir</a:t>
            </a:r>
            <a:r>
              <a:rPr lang="it-IT" sz="1600" dirty="0">
                <a:solidFill>
                  <a:schemeClr val="accent2"/>
                </a:solidFill>
                <a:latin typeface="Rubik" panose="02000604000000020004" pitchFamily="2" charset="-79"/>
                <a:cs typeface="Rubik" panose="02000604000000020004" pitchFamily="2" charset="-79"/>
              </a:rPr>
              <a:t>» free microbus in the LTZ of </a:t>
            </a:r>
            <a:r>
              <a:rPr lang="en-GB" sz="1600" dirty="0">
                <a:solidFill>
                  <a:schemeClr val="accent2"/>
                </a:solidFill>
                <a:latin typeface="Rubik" panose="02000604000000020004" pitchFamily="2" charset="-79"/>
                <a:cs typeface="Rubik" panose="02000604000000020004" pitchFamily="2" charset="-79"/>
              </a:rPr>
              <a:t>Ljubljana</a:t>
            </a:r>
            <a:r>
              <a:rPr lang="it-IT" sz="1600" dirty="0">
                <a:solidFill>
                  <a:schemeClr val="accent2"/>
                </a:solidFill>
                <a:latin typeface="Rubik" panose="02000604000000020004" pitchFamily="2" charset="-79"/>
                <a:cs typeface="Rubik" panose="02000604000000020004" pitchFamily="2" charset="-79"/>
              </a:rPr>
              <a:t> (SI) </a:t>
            </a:r>
          </a:p>
          <a:p>
            <a:r>
              <a:rPr lang="it-IT" sz="1600" dirty="0">
                <a:latin typeface="Rubik" panose="02000604000000020004" pitchFamily="2" charset="-79"/>
                <a:cs typeface="Rubik" panose="02000604000000020004" pitchFamily="2" charset="-79"/>
              </a:rPr>
              <a:t>+ off street parking facilities for </a:t>
            </a:r>
            <a:r>
              <a:rPr lang="it-IT" sz="1600" dirty="0" err="1">
                <a:latin typeface="Rubik" panose="02000604000000020004" pitchFamily="2" charset="-79"/>
                <a:cs typeface="Rubik" panose="02000604000000020004" pitchFamily="2" charset="-79"/>
              </a:rPr>
              <a:t>residents</a:t>
            </a:r>
            <a:endParaRPr lang="it-IT" sz="1600" dirty="0">
              <a:latin typeface="Rubik" panose="02000604000000020004" pitchFamily="2" charset="-79"/>
              <a:cs typeface="Rubik" panose="02000604000000020004" pitchFamily="2" charset="-79"/>
            </a:endParaRPr>
          </a:p>
          <a:p>
            <a:r>
              <a:rPr lang="it-IT" sz="1600" dirty="0">
                <a:latin typeface="Rubik" panose="02000604000000020004" pitchFamily="2" charset="-79"/>
                <a:cs typeface="Rubik" panose="02000604000000020004" pitchFamily="2" charset="-79"/>
              </a:rPr>
              <a:t>+ time-limited and </a:t>
            </a:r>
            <a:r>
              <a:rPr lang="it-IT" sz="1600" dirty="0" err="1">
                <a:latin typeface="Rubik" panose="02000604000000020004" pitchFamily="2" charset="-79"/>
                <a:cs typeface="Rubik" panose="02000604000000020004" pitchFamily="2" charset="-79"/>
              </a:rPr>
              <a:t>differentiated</a:t>
            </a:r>
            <a:r>
              <a:rPr lang="it-IT" sz="1600" dirty="0">
                <a:latin typeface="Rubik" panose="02000604000000020004" pitchFamily="2" charset="-79"/>
                <a:cs typeface="Rubik" panose="02000604000000020004" pitchFamily="2" charset="-79"/>
              </a:rPr>
              <a:t> parking </a:t>
            </a:r>
            <a:r>
              <a:rPr lang="it-IT" sz="1600" dirty="0" err="1">
                <a:latin typeface="Rubik" panose="02000604000000020004" pitchFamily="2" charset="-79"/>
                <a:cs typeface="Rubik" panose="02000604000000020004" pitchFamily="2" charset="-79"/>
              </a:rPr>
              <a:t>tariffs</a:t>
            </a:r>
            <a:endParaRPr lang="it-IT" sz="1600" dirty="0">
              <a:latin typeface="Rubik" panose="02000604000000020004" pitchFamily="2" charset="-79"/>
              <a:cs typeface="Rubik" panose="02000604000000020004" pitchFamily="2" charset="-79"/>
            </a:endParaRPr>
          </a:p>
        </p:txBody>
      </p:sp>
    </p:spTree>
    <p:extLst>
      <p:ext uri="{BB962C8B-B14F-4D97-AF65-F5344CB8AC3E}">
        <p14:creationId xmlns:p14="http://schemas.microsoft.com/office/powerpoint/2010/main" val="354882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6B6A6D7C-0050-020F-16BE-C086F1E850CA}"/>
              </a:ext>
            </a:extLst>
          </p:cNvPr>
          <p:cNvSpPr>
            <a:spLocks noGrp="1"/>
          </p:cNvSpPr>
          <p:nvPr>
            <p:ph idx="1"/>
          </p:nvPr>
        </p:nvSpPr>
        <p:spPr>
          <a:xfrm>
            <a:off x="740903" y="1441337"/>
            <a:ext cx="10612897" cy="4475982"/>
          </a:xfrm>
        </p:spPr>
        <p:txBody>
          <a:bodyPr>
            <a:normAutofit/>
          </a:bodyPr>
          <a:lstStyle/>
          <a:p>
            <a:r>
              <a:rPr lang="it-IT" sz="2800" dirty="0"/>
              <a:t>2. Financial or in-</a:t>
            </a:r>
            <a:r>
              <a:rPr lang="it-IT" sz="2800" dirty="0" err="1"/>
              <a:t>kind</a:t>
            </a:r>
            <a:r>
              <a:rPr lang="it-IT" sz="2800" dirty="0"/>
              <a:t> incentives</a:t>
            </a:r>
          </a:p>
          <a:p>
            <a:r>
              <a:rPr lang="it-IT" b="0" dirty="0"/>
              <a:t>&gt;&gt;&gt; </a:t>
            </a:r>
            <a:r>
              <a:rPr lang="en-US" b="0" dirty="0"/>
              <a:t>are intended to make compliance easier, facilitate the most beneficial compliance method and address possible inequities</a:t>
            </a:r>
          </a:p>
          <a:p>
            <a:endParaRPr lang="en-US" b="0" dirty="0"/>
          </a:p>
          <a:p>
            <a:endParaRPr lang="it-IT" b="0" dirty="0"/>
          </a:p>
          <a:p>
            <a:endParaRPr lang="it-IT" dirty="0"/>
          </a:p>
        </p:txBody>
      </p:sp>
      <p:sp>
        <p:nvSpPr>
          <p:cNvPr id="4" name="Segnaposto numero diapositiva 3">
            <a:extLst>
              <a:ext uri="{FF2B5EF4-FFF2-40B4-BE49-F238E27FC236}">
                <a16:creationId xmlns:a16="http://schemas.microsoft.com/office/drawing/2014/main" id="{94513CA9-3CCC-A39A-A217-61BD07EBF35E}"/>
              </a:ext>
            </a:extLst>
          </p:cNvPr>
          <p:cNvSpPr>
            <a:spLocks noGrp="1"/>
          </p:cNvSpPr>
          <p:nvPr>
            <p:ph type="sldNum" sz="quarter" idx="12"/>
          </p:nvPr>
        </p:nvSpPr>
        <p:spPr/>
        <p:txBody>
          <a:bodyPr/>
          <a:lstStyle/>
          <a:p>
            <a:fld id="{32DD3F0C-4393-5645-B366-69620C61F9C2}" type="slidenum">
              <a:rPr lang="en-GB" smtClean="0"/>
              <a:t>8</a:t>
            </a:fld>
            <a:endParaRPr lang="en-GB"/>
          </a:p>
        </p:txBody>
      </p:sp>
      <p:sp>
        <p:nvSpPr>
          <p:cNvPr id="6" name="CasellaDiTesto 5">
            <a:extLst>
              <a:ext uri="{FF2B5EF4-FFF2-40B4-BE49-F238E27FC236}">
                <a16:creationId xmlns:a16="http://schemas.microsoft.com/office/drawing/2014/main" id="{50D82185-5065-4B8D-682D-5D0BB0C35667}"/>
              </a:ext>
            </a:extLst>
          </p:cNvPr>
          <p:cNvSpPr txBox="1"/>
          <p:nvPr/>
        </p:nvSpPr>
        <p:spPr>
          <a:xfrm>
            <a:off x="740903" y="2907084"/>
            <a:ext cx="6476999" cy="3785652"/>
          </a:xfrm>
          <a:prstGeom prst="rect">
            <a:avLst/>
          </a:prstGeom>
          <a:noFill/>
        </p:spPr>
        <p:txBody>
          <a:bodyPr wrap="square">
            <a:spAutoFit/>
          </a:bodyPr>
          <a:lstStyle/>
          <a:p>
            <a:pPr marL="342900" indent="-342900">
              <a:spcAft>
                <a:spcPts val="600"/>
              </a:spcAft>
              <a:buClr>
                <a:schemeClr val="accent2"/>
              </a:buClr>
              <a:buFont typeface="Arial" panose="020B0604020202020204" pitchFamily="34" charset="0"/>
              <a:buChar char="•"/>
            </a:pPr>
            <a:r>
              <a:rPr lang="en-US" sz="2200" b="0" dirty="0">
                <a:solidFill>
                  <a:schemeClr val="accent1"/>
                </a:solidFill>
                <a:latin typeface="Rubik" panose="02000604000000020004" pitchFamily="2" charset="-79"/>
                <a:cs typeface="Rubik" panose="02000604000000020004" pitchFamily="2" charset="-79"/>
              </a:rPr>
              <a:t>Financial subsidies for fleet renewal including tax exemptions or grants</a:t>
            </a:r>
          </a:p>
          <a:p>
            <a:pPr marL="342900" indent="-342900">
              <a:spcAft>
                <a:spcPts val="600"/>
              </a:spcAft>
              <a:buClr>
                <a:schemeClr val="accent2"/>
              </a:buClr>
              <a:buFont typeface="Arial" panose="020B0604020202020204" pitchFamily="34" charset="0"/>
              <a:buChar char="•"/>
            </a:pPr>
            <a:r>
              <a:rPr lang="en-US" sz="2200" b="0" dirty="0">
                <a:solidFill>
                  <a:schemeClr val="accent1"/>
                </a:solidFill>
                <a:latin typeface="Rubik" panose="02000604000000020004" pitchFamily="2" charset="-79"/>
                <a:cs typeface="Rubik" panose="02000604000000020004" pitchFamily="2" charset="-79"/>
              </a:rPr>
              <a:t>Grants towards retrofits (e.g. diesel particulate filters or fuel conversion)</a:t>
            </a:r>
          </a:p>
          <a:p>
            <a:pPr marL="342900" indent="-342900">
              <a:spcAft>
                <a:spcPts val="600"/>
              </a:spcAft>
              <a:buClr>
                <a:schemeClr val="accent2"/>
              </a:buClr>
              <a:buFont typeface="Arial" panose="020B0604020202020204" pitchFamily="34" charset="0"/>
              <a:buChar char="•"/>
            </a:pPr>
            <a:r>
              <a:rPr lang="en-US" sz="2200" b="0" dirty="0">
                <a:solidFill>
                  <a:schemeClr val="accent1"/>
                </a:solidFill>
                <a:latin typeface="Rubik" panose="02000604000000020004" pitchFamily="2" charset="-79"/>
                <a:cs typeface="Rubik" panose="02000604000000020004" pitchFamily="2" charset="-79"/>
              </a:rPr>
              <a:t>Compensation (either financial/voucher) for the scrappage of an old vehicle</a:t>
            </a:r>
          </a:p>
          <a:p>
            <a:pPr marL="342900" indent="-342900">
              <a:spcAft>
                <a:spcPts val="600"/>
              </a:spcAft>
              <a:buClr>
                <a:schemeClr val="accent2"/>
              </a:buClr>
              <a:buFont typeface="Arial" panose="020B0604020202020204" pitchFamily="34" charset="0"/>
              <a:buChar char="•"/>
            </a:pPr>
            <a:r>
              <a:rPr lang="en-US" sz="2200" b="0" dirty="0">
                <a:solidFill>
                  <a:schemeClr val="accent1"/>
                </a:solidFill>
                <a:latin typeface="Rubik" panose="02000604000000020004" pitchFamily="2" charset="-79"/>
                <a:cs typeface="Rubik" panose="02000604000000020004" pitchFamily="2" charset="-79"/>
              </a:rPr>
              <a:t>(Discounted) Membership or vouchers for sustainable mobility options </a:t>
            </a:r>
          </a:p>
          <a:p>
            <a:pPr marL="342900" indent="-342900">
              <a:spcAft>
                <a:spcPts val="600"/>
              </a:spcAft>
              <a:buClr>
                <a:schemeClr val="accent2"/>
              </a:buClr>
              <a:buFont typeface="Arial" panose="020B0604020202020204" pitchFamily="34" charset="0"/>
              <a:buChar char="•"/>
            </a:pPr>
            <a:r>
              <a:rPr lang="en-US" sz="2200" b="0" dirty="0">
                <a:solidFill>
                  <a:schemeClr val="accent1"/>
                </a:solidFill>
                <a:latin typeface="Rubik" panose="02000604000000020004" pitchFamily="2" charset="-79"/>
                <a:cs typeface="Rubik" panose="02000604000000020004" pitchFamily="2" charset="-79"/>
              </a:rPr>
              <a:t>Monetary incentives for cycling (e.g. bike to work or e-bike/cargo bike grants) </a:t>
            </a:r>
          </a:p>
        </p:txBody>
      </p:sp>
      <p:sp>
        <p:nvSpPr>
          <p:cNvPr id="9" name="CasellaDiTesto 8">
            <a:extLst>
              <a:ext uri="{FF2B5EF4-FFF2-40B4-BE49-F238E27FC236}">
                <a16:creationId xmlns:a16="http://schemas.microsoft.com/office/drawing/2014/main" id="{7604E61E-90F2-4CE9-110D-31017B0DC750}"/>
              </a:ext>
            </a:extLst>
          </p:cNvPr>
          <p:cNvSpPr txBox="1"/>
          <p:nvPr/>
        </p:nvSpPr>
        <p:spPr>
          <a:xfrm>
            <a:off x="7507890" y="5917319"/>
            <a:ext cx="4221266" cy="584775"/>
          </a:xfrm>
          <a:prstGeom prst="rect">
            <a:avLst/>
          </a:prstGeom>
          <a:noFill/>
        </p:spPr>
        <p:txBody>
          <a:bodyPr wrap="square" rtlCol="0">
            <a:spAutoFit/>
          </a:bodyPr>
          <a:lstStyle/>
          <a:p>
            <a:r>
              <a:rPr lang="it-IT" sz="1600" dirty="0">
                <a:solidFill>
                  <a:schemeClr val="accent2"/>
                </a:solidFill>
                <a:latin typeface="Rubik" panose="02000604000000020004" pitchFamily="2" charset="-79"/>
                <a:cs typeface="Rubik" panose="02000604000000020004" pitchFamily="2" charset="-79"/>
              </a:rPr>
              <a:t>A </a:t>
            </a:r>
            <a:r>
              <a:rPr lang="it-IT" sz="1600" dirty="0" err="1">
                <a:solidFill>
                  <a:schemeClr val="accent2"/>
                </a:solidFill>
                <a:latin typeface="Rubik" panose="02000604000000020004" pitchFamily="2" charset="-79"/>
                <a:cs typeface="Rubik" panose="02000604000000020004" pitchFamily="2" charset="-79"/>
              </a:rPr>
              <a:t>subsidised</a:t>
            </a:r>
            <a:r>
              <a:rPr lang="it-IT" sz="1600" dirty="0">
                <a:solidFill>
                  <a:schemeClr val="accent2"/>
                </a:solidFill>
                <a:latin typeface="Rubik" panose="02000604000000020004" pitchFamily="2" charset="-79"/>
                <a:cs typeface="Rubik" panose="02000604000000020004" pitchFamily="2" charset="-79"/>
              </a:rPr>
              <a:t> diesel </a:t>
            </a:r>
            <a:r>
              <a:rPr lang="it-IT" sz="1600" dirty="0" err="1">
                <a:solidFill>
                  <a:schemeClr val="accent2"/>
                </a:solidFill>
                <a:latin typeface="Rubik" panose="02000604000000020004" pitchFamily="2" charset="-79"/>
                <a:cs typeface="Rubik" panose="02000604000000020004" pitchFamily="2" charset="-79"/>
              </a:rPr>
              <a:t>particulate</a:t>
            </a:r>
            <a:r>
              <a:rPr lang="it-IT" sz="1600" dirty="0">
                <a:solidFill>
                  <a:schemeClr val="accent2"/>
                </a:solidFill>
                <a:latin typeface="Rubik" panose="02000604000000020004" pitchFamily="2" charset="-79"/>
                <a:cs typeface="Rubik" panose="02000604000000020004" pitchFamily="2" charset="-79"/>
              </a:rPr>
              <a:t> filter </a:t>
            </a:r>
            <a:r>
              <a:rPr lang="it-IT" sz="1600" dirty="0" err="1">
                <a:solidFill>
                  <a:schemeClr val="accent2"/>
                </a:solidFill>
                <a:latin typeface="Rubik" panose="02000604000000020004" pitchFamily="2" charset="-79"/>
                <a:cs typeface="Rubik" panose="02000604000000020004" pitchFamily="2" charset="-79"/>
              </a:rPr>
              <a:t>installed</a:t>
            </a:r>
            <a:r>
              <a:rPr lang="it-IT" sz="1600" dirty="0">
                <a:solidFill>
                  <a:schemeClr val="accent2"/>
                </a:solidFill>
                <a:latin typeface="Rubik" panose="02000604000000020004" pitchFamily="2" charset="-79"/>
                <a:cs typeface="Rubik" panose="02000604000000020004" pitchFamily="2" charset="-79"/>
              </a:rPr>
              <a:t> on a truck in Jerusalem </a:t>
            </a:r>
          </a:p>
        </p:txBody>
      </p:sp>
      <p:pic>
        <p:nvPicPr>
          <p:cNvPr id="11" name="Immagine 10">
            <a:extLst>
              <a:ext uri="{FF2B5EF4-FFF2-40B4-BE49-F238E27FC236}">
                <a16:creationId xmlns:a16="http://schemas.microsoft.com/office/drawing/2014/main" id="{C8E69E72-38B3-9802-14D1-441B1D3DAAFF}"/>
              </a:ext>
            </a:extLst>
          </p:cNvPr>
          <p:cNvPicPr>
            <a:picLocks noChangeAspect="1"/>
          </p:cNvPicPr>
          <p:nvPr/>
        </p:nvPicPr>
        <p:blipFill>
          <a:blip r:embed="rId3"/>
          <a:stretch>
            <a:fillRect/>
          </a:stretch>
        </p:blipFill>
        <p:spPr>
          <a:xfrm>
            <a:off x="7598201" y="2945277"/>
            <a:ext cx="4011766" cy="2972042"/>
          </a:xfrm>
          <a:prstGeom prst="rect">
            <a:avLst/>
          </a:prstGeom>
        </p:spPr>
      </p:pic>
    </p:spTree>
    <p:extLst>
      <p:ext uri="{BB962C8B-B14F-4D97-AF65-F5344CB8AC3E}">
        <p14:creationId xmlns:p14="http://schemas.microsoft.com/office/powerpoint/2010/main" val="2124783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CB7743B6-3AD4-9084-9490-6678576110DE}"/>
              </a:ext>
            </a:extLst>
          </p:cNvPr>
          <p:cNvPicPr>
            <a:picLocks noChangeAspect="1"/>
          </p:cNvPicPr>
          <p:nvPr/>
        </p:nvPicPr>
        <p:blipFill rotWithShape="1">
          <a:blip r:embed="rId3"/>
          <a:srcRect t="14809" b="23217"/>
          <a:stretch/>
        </p:blipFill>
        <p:spPr>
          <a:xfrm>
            <a:off x="555342" y="1851375"/>
            <a:ext cx="5195831" cy="2105709"/>
          </a:xfrm>
          <a:prstGeom prst="rect">
            <a:avLst/>
          </a:prstGeom>
        </p:spPr>
      </p:pic>
      <p:sp>
        <p:nvSpPr>
          <p:cNvPr id="7" name="CasellaDiTesto 6">
            <a:extLst>
              <a:ext uri="{FF2B5EF4-FFF2-40B4-BE49-F238E27FC236}">
                <a16:creationId xmlns:a16="http://schemas.microsoft.com/office/drawing/2014/main" id="{56778817-9CE0-78D0-971A-B1BB685ACC80}"/>
              </a:ext>
            </a:extLst>
          </p:cNvPr>
          <p:cNvSpPr txBox="1"/>
          <p:nvPr/>
        </p:nvSpPr>
        <p:spPr>
          <a:xfrm>
            <a:off x="2698044" y="3148748"/>
            <a:ext cx="2630311" cy="830997"/>
          </a:xfrm>
          <a:prstGeom prst="rect">
            <a:avLst/>
          </a:prstGeom>
          <a:noFill/>
        </p:spPr>
        <p:txBody>
          <a:bodyPr wrap="square" rtlCol="0">
            <a:spAutoFit/>
          </a:bodyPr>
          <a:lstStyle/>
          <a:p>
            <a:r>
              <a:rPr lang="it-IT" sz="2400" b="1" dirty="0">
                <a:latin typeface="Rubik" panose="02000604000000020004" pitchFamily="2" charset="-79"/>
                <a:cs typeface="Rubik" panose="02000604000000020004" pitchFamily="2" charset="-79"/>
              </a:rPr>
              <a:t>BOLOGNA</a:t>
            </a:r>
          </a:p>
          <a:p>
            <a:r>
              <a:rPr lang="it-IT" sz="2400" b="1" dirty="0">
                <a:solidFill>
                  <a:schemeClr val="accent2"/>
                </a:solidFill>
                <a:latin typeface="Rubik" panose="02000604000000020004" pitchFamily="2" charset="-79"/>
                <a:cs typeface="Rubik" panose="02000604000000020004" pitchFamily="2" charset="-79"/>
              </a:rPr>
              <a:t>Mobility Bonus</a:t>
            </a:r>
          </a:p>
        </p:txBody>
      </p:sp>
      <p:sp>
        <p:nvSpPr>
          <p:cNvPr id="9" name="CasellaDiTesto 8">
            <a:extLst>
              <a:ext uri="{FF2B5EF4-FFF2-40B4-BE49-F238E27FC236}">
                <a16:creationId xmlns:a16="http://schemas.microsoft.com/office/drawing/2014/main" id="{0591D7FC-5820-F25B-C178-68E63CEE189D}"/>
              </a:ext>
            </a:extLst>
          </p:cNvPr>
          <p:cNvSpPr txBox="1"/>
          <p:nvPr/>
        </p:nvSpPr>
        <p:spPr>
          <a:xfrm>
            <a:off x="555342" y="4001644"/>
            <a:ext cx="5337458" cy="2416046"/>
          </a:xfrm>
          <a:prstGeom prst="rect">
            <a:avLst/>
          </a:prstGeom>
          <a:noFill/>
        </p:spPr>
        <p:txBody>
          <a:bodyPr wrap="square" rtlCol="0">
            <a:spAutoFit/>
          </a:bodyPr>
          <a:lstStyle/>
          <a:p>
            <a:pPr marL="342900" lvl="0" indent="-342900" algn="l">
              <a:spcBef>
                <a:spcPts val="1000"/>
              </a:spcBef>
              <a:buClr>
                <a:srgbClr val="CDDC28"/>
              </a:buClr>
              <a:buFont typeface="Symbol" panose="05050102010706020507" pitchFamily="18" charset="2"/>
              <a:buChar char=""/>
            </a:pPr>
            <a:r>
              <a:rPr lang="en-GB" sz="1800" dirty="0">
                <a:solidFill>
                  <a:srgbClr val="000000"/>
                </a:solidFill>
                <a:effectLst/>
                <a:latin typeface="Rubik" panose="02000604000000020004" pitchFamily="2" charset="-79"/>
                <a:ea typeface="Rubik" panose="02000604000000020004" pitchFamily="2" charset="-79"/>
                <a:cs typeface="Rubik" panose="02000604000000020004" pitchFamily="2" charset="-79"/>
              </a:rPr>
              <a:t>€1,000/family vs. 2 permits EURO 0 vehicles</a:t>
            </a:r>
            <a:endParaRPr lang="it-IT" sz="1800" dirty="0">
              <a:solidFill>
                <a:srgbClr val="000000"/>
              </a:solidFill>
              <a:effectLst/>
              <a:latin typeface="Rubik" panose="02000604000000020004" pitchFamily="2" charset="-79"/>
              <a:ea typeface="Calibri" panose="020F0502020204030204" pitchFamily="34" charset="0"/>
              <a:cs typeface="Rubik" panose="02000604000000020004" pitchFamily="2" charset="-79"/>
            </a:endParaRPr>
          </a:p>
          <a:p>
            <a:pPr marL="342900" lvl="0" indent="-342900" algn="l">
              <a:buClr>
                <a:srgbClr val="CDDC28"/>
              </a:buClr>
              <a:buFont typeface="Symbol" panose="05050102010706020507" pitchFamily="18" charset="2"/>
              <a:buChar char=""/>
            </a:pPr>
            <a:r>
              <a:rPr lang="en-GB" sz="1800" dirty="0">
                <a:solidFill>
                  <a:srgbClr val="000000"/>
                </a:solidFill>
                <a:effectLst/>
                <a:latin typeface="Rubik" panose="02000604000000020004" pitchFamily="2" charset="-79"/>
                <a:ea typeface="Rubik" panose="02000604000000020004" pitchFamily="2" charset="-79"/>
                <a:cs typeface="Rubik" panose="02000604000000020004" pitchFamily="2" charset="-79"/>
              </a:rPr>
              <a:t>€700/family vs. the sole permit EURO 0 </a:t>
            </a:r>
            <a:endParaRPr lang="it-IT" sz="1800" dirty="0">
              <a:solidFill>
                <a:srgbClr val="000000"/>
              </a:solidFill>
              <a:effectLst/>
              <a:latin typeface="Rubik" panose="02000604000000020004" pitchFamily="2" charset="-79"/>
              <a:ea typeface="Calibri" panose="020F0502020204030204" pitchFamily="34" charset="0"/>
              <a:cs typeface="Rubik" panose="02000604000000020004" pitchFamily="2" charset="-79"/>
            </a:endParaRPr>
          </a:p>
          <a:p>
            <a:pPr marL="342900" lvl="0" indent="-342900" algn="l">
              <a:spcAft>
                <a:spcPts val="1000"/>
              </a:spcAft>
              <a:buClr>
                <a:srgbClr val="CDDC28"/>
              </a:buClr>
              <a:buFont typeface="Symbol" panose="05050102010706020507" pitchFamily="18" charset="2"/>
              <a:buChar char=""/>
            </a:pPr>
            <a:r>
              <a:rPr lang="en-GB" sz="1800" dirty="0">
                <a:solidFill>
                  <a:srgbClr val="000000"/>
                </a:solidFill>
                <a:effectLst/>
                <a:latin typeface="Rubik" panose="02000604000000020004" pitchFamily="2" charset="-79"/>
                <a:ea typeface="Rubik" panose="02000604000000020004" pitchFamily="2" charset="-79"/>
                <a:cs typeface="Rubik" panose="02000604000000020004" pitchFamily="2" charset="-79"/>
              </a:rPr>
              <a:t>€500/family vs. 1 permit EURO 0</a:t>
            </a:r>
          </a:p>
          <a:p>
            <a:pPr marL="342900" lvl="0" indent="-342900" algn="l">
              <a:spcAft>
                <a:spcPts val="1000"/>
              </a:spcAft>
              <a:buClr>
                <a:srgbClr val="CDDC28"/>
              </a:buClr>
              <a:buFont typeface="Symbol" panose="05050102010706020507" pitchFamily="18" charset="2"/>
              <a:buChar char=""/>
            </a:pPr>
            <a:r>
              <a:rPr lang="en-GB" dirty="0">
                <a:solidFill>
                  <a:srgbClr val="000000"/>
                </a:solidFill>
                <a:latin typeface="Rubik" panose="02000604000000020004" pitchFamily="2" charset="-79"/>
                <a:ea typeface="Calibri" panose="020F0502020204030204" pitchFamily="34" charset="0"/>
                <a:cs typeface="Rubik" panose="02000604000000020004" pitchFamily="2" charset="-79"/>
              </a:rPr>
              <a:t>2 years validity – different mobility options</a:t>
            </a:r>
          </a:p>
          <a:p>
            <a:pPr marL="342900" lvl="0" indent="-342900" algn="l">
              <a:spcAft>
                <a:spcPts val="1000"/>
              </a:spcAft>
              <a:buClr>
                <a:srgbClr val="CDDC28"/>
              </a:buClr>
              <a:buFont typeface="Symbol" panose="05050102010706020507" pitchFamily="18" charset="2"/>
              <a:buChar char=""/>
            </a:pPr>
            <a:r>
              <a:rPr lang="en-GB" sz="1800" dirty="0">
                <a:solidFill>
                  <a:srgbClr val="000000"/>
                </a:solidFill>
                <a:effectLst/>
                <a:latin typeface="Rubik" panose="02000604000000020004" pitchFamily="2" charset="-79"/>
                <a:ea typeface="Calibri" panose="020F0502020204030204" pitchFamily="34" charset="0"/>
                <a:cs typeface="Rubik" panose="02000604000000020004" pitchFamily="2" charset="-79"/>
              </a:rPr>
              <a:t>Over 70 residents can choose between the voucher and a </a:t>
            </a:r>
            <a:r>
              <a:rPr lang="en-US" dirty="0">
                <a:latin typeface="Rubik" panose="02000604000000020004" pitchFamily="2" charset="-79"/>
                <a:cs typeface="Rubik" panose="02000604000000020004" pitchFamily="2" charset="-79"/>
              </a:rPr>
              <a:t>year's free PT membership</a:t>
            </a:r>
            <a:endParaRPr lang="en-GB" sz="1800" dirty="0">
              <a:solidFill>
                <a:srgbClr val="000000"/>
              </a:solidFill>
              <a:effectLst/>
              <a:latin typeface="Rubik" panose="02000604000000020004" pitchFamily="2" charset="-79"/>
              <a:ea typeface="Calibri" panose="020F0502020204030204" pitchFamily="34" charset="0"/>
              <a:cs typeface="Rubik" panose="02000604000000020004" pitchFamily="2" charset="-79"/>
            </a:endParaRPr>
          </a:p>
          <a:p>
            <a:pPr marL="342900" lvl="0" indent="-342900" algn="l">
              <a:spcAft>
                <a:spcPts val="1000"/>
              </a:spcAft>
              <a:buClr>
                <a:srgbClr val="CDDC28"/>
              </a:buClr>
              <a:buFont typeface="Symbol" panose="05050102010706020507" pitchFamily="18" charset="2"/>
              <a:buChar char=""/>
            </a:pPr>
            <a:r>
              <a:rPr lang="en-GB" dirty="0">
                <a:solidFill>
                  <a:srgbClr val="000000"/>
                </a:solidFill>
                <a:latin typeface="Rubik" panose="02000604000000020004" pitchFamily="2" charset="-79"/>
                <a:ea typeface="Calibri" panose="020F0502020204030204" pitchFamily="34" charset="0"/>
                <a:cs typeface="Rubik" panose="02000604000000020004" pitchFamily="2" charset="-79"/>
              </a:rPr>
              <a:t>+ €1,000/500 (cargo)bike subsidy up to 50%</a:t>
            </a:r>
            <a:endParaRPr lang="it-IT" sz="1800" dirty="0">
              <a:solidFill>
                <a:srgbClr val="000000"/>
              </a:solidFill>
              <a:effectLst/>
              <a:latin typeface="Rubik" panose="02000604000000020004" pitchFamily="2" charset="-79"/>
              <a:ea typeface="Calibri" panose="020F0502020204030204" pitchFamily="34" charset="0"/>
              <a:cs typeface="Rubik" panose="02000604000000020004" pitchFamily="2" charset="-79"/>
            </a:endParaRPr>
          </a:p>
        </p:txBody>
      </p:sp>
      <p:sp>
        <p:nvSpPr>
          <p:cNvPr id="2" name="Segnaposto contenuto 1">
            <a:extLst>
              <a:ext uri="{FF2B5EF4-FFF2-40B4-BE49-F238E27FC236}">
                <a16:creationId xmlns:a16="http://schemas.microsoft.com/office/drawing/2014/main" id="{6B6A6D7C-0050-020F-16BE-C086F1E850CA}"/>
              </a:ext>
            </a:extLst>
          </p:cNvPr>
          <p:cNvSpPr>
            <a:spLocks noGrp="1"/>
          </p:cNvSpPr>
          <p:nvPr>
            <p:ph idx="1"/>
          </p:nvPr>
        </p:nvSpPr>
        <p:spPr>
          <a:xfrm>
            <a:off x="747253" y="1377244"/>
            <a:ext cx="10612897" cy="4799720"/>
          </a:xfrm>
        </p:spPr>
        <p:txBody>
          <a:bodyPr>
            <a:normAutofit/>
          </a:bodyPr>
          <a:lstStyle/>
          <a:p>
            <a:r>
              <a:rPr lang="it-IT" sz="2800" dirty="0"/>
              <a:t>2. Financial or in-</a:t>
            </a:r>
            <a:r>
              <a:rPr lang="it-IT" sz="2800" dirty="0" err="1"/>
              <a:t>kind</a:t>
            </a:r>
            <a:r>
              <a:rPr lang="it-IT" sz="2800" dirty="0"/>
              <a:t> incentives</a:t>
            </a:r>
          </a:p>
          <a:p>
            <a:endParaRPr lang="it-IT" b="0" dirty="0"/>
          </a:p>
        </p:txBody>
      </p:sp>
      <p:sp>
        <p:nvSpPr>
          <p:cNvPr id="4" name="Segnaposto numero diapositiva 3">
            <a:extLst>
              <a:ext uri="{FF2B5EF4-FFF2-40B4-BE49-F238E27FC236}">
                <a16:creationId xmlns:a16="http://schemas.microsoft.com/office/drawing/2014/main" id="{94513CA9-3CCC-A39A-A217-61BD07EBF35E}"/>
              </a:ext>
            </a:extLst>
          </p:cNvPr>
          <p:cNvSpPr>
            <a:spLocks noGrp="1"/>
          </p:cNvSpPr>
          <p:nvPr>
            <p:ph type="sldNum" sz="quarter" idx="12"/>
          </p:nvPr>
        </p:nvSpPr>
        <p:spPr/>
        <p:txBody>
          <a:bodyPr/>
          <a:lstStyle/>
          <a:p>
            <a:fld id="{32DD3F0C-4393-5645-B366-69620C61F9C2}" type="slidenum">
              <a:rPr lang="en-GB" smtClean="0"/>
              <a:t>9</a:t>
            </a:fld>
            <a:endParaRPr lang="en-GB"/>
          </a:p>
        </p:txBody>
      </p:sp>
      <p:sp>
        <p:nvSpPr>
          <p:cNvPr id="10" name="Rettangolo 9">
            <a:extLst>
              <a:ext uri="{FF2B5EF4-FFF2-40B4-BE49-F238E27FC236}">
                <a16:creationId xmlns:a16="http://schemas.microsoft.com/office/drawing/2014/main" id="{8C8A5932-07A3-2EE9-968A-0D7089F6F96E}"/>
              </a:ext>
            </a:extLst>
          </p:cNvPr>
          <p:cNvSpPr/>
          <p:nvPr/>
        </p:nvSpPr>
        <p:spPr>
          <a:xfrm>
            <a:off x="555342" y="2460975"/>
            <a:ext cx="5190703" cy="3978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9DFD040A-A657-A0D7-CCD8-B320A4CA1CCA}"/>
              </a:ext>
            </a:extLst>
          </p:cNvPr>
          <p:cNvPicPr>
            <a:picLocks noChangeAspect="1"/>
          </p:cNvPicPr>
          <p:nvPr/>
        </p:nvPicPr>
        <p:blipFill>
          <a:blip r:embed="rId4"/>
          <a:stretch>
            <a:fillRect/>
          </a:stretch>
        </p:blipFill>
        <p:spPr>
          <a:xfrm>
            <a:off x="6224072" y="2447140"/>
            <a:ext cx="2238375" cy="647700"/>
          </a:xfrm>
          <a:prstGeom prst="rect">
            <a:avLst/>
          </a:prstGeom>
        </p:spPr>
      </p:pic>
      <p:pic>
        <p:nvPicPr>
          <p:cNvPr id="14" name="Immagine 13">
            <a:extLst>
              <a:ext uri="{FF2B5EF4-FFF2-40B4-BE49-F238E27FC236}">
                <a16:creationId xmlns:a16="http://schemas.microsoft.com/office/drawing/2014/main" id="{2417D081-543C-5F03-B903-52932D89503C}"/>
              </a:ext>
            </a:extLst>
          </p:cNvPr>
          <p:cNvPicPr>
            <a:picLocks noChangeAspect="1"/>
          </p:cNvPicPr>
          <p:nvPr/>
        </p:nvPicPr>
        <p:blipFill>
          <a:blip r:embed="rId5"/>
          <a:stretch>
            <a:fillRect/>
          </a:stretch>
        </p:blipFill>
        <p:spPr>
          <a:xfrm>
            <a:off x="8475132" y="2495681"/>
            <a:ext cx="3262313" cy="309563"/>
          </a:xfrm>
          <a:prstGeom prst="rect">
            <a:avLst/>
          </a:prstGeom>
        </p:spPr>
      </p:pic>
      <p:pic>
        <p:nvPicPr>
          <p:cNvPr id="16" name="Immagine 15">
            <a:extLst>
              <a:ext uri="{FF2B5EF4-FFF2-40B4-BE49-F238E27FC236}">
                <a16:creationId xmlns:a16="http://schemas.microsoft.com/office/drawing/2014/main" id="{E37A2DE9-D799-C513-AF98-BE2AEE01ABFD}"/>
              </a:ext>
            </a:extLst>
          </p:cNvPr>
          <p:cNvPicPr>
            <a:picLocks noChangeAspect="1"/>
          </p:cNvPicPr>
          <p:nvPr/>
        </p:nvPicPr>
        <p:blipFill>
          <a:blip r:embed="rId6"/>
          <a:stretch>
            <a:fillRect/>
          </a:stretch>
        </p:blipFill>
        <p:spPr>
          <a:xfrm>
            <a:off x="8531577" y="2756693"/>
            <a:ext cx="2360803" cy="314451"/>
          </a:xfrm>
          <a:prstGeom prst="rect">
            <a:avLst/>
          </a:prstGeom>
        </p:spPr>
      </p:pic>
      <p:sp>
        <p:nvSpPr>
          <p:cNvPr id="17" name="CasellaDiTesto 16">
            <a:extLst>
              <a:ext uri="{FF2B5EF4-FFF2-40B4-BE49-F238E27FC236}">
                <a16:creationId xmlns:a16="http://schemas.microsoft.com/office/drawing/2014/main" id="{6E206262-F31E-77A5-1A93-6E7CB5297967}"/>
              </a:ext>
            </a:extLst>
          </p:cNvPr>
          <p:cNvSpPr txBox="1"/>
          <p:nvPr/>
        </p:nvSpPr>
        <p:spPr>
          <a:xfrm>
            <a:off x="6224072" y="3203220"/>
            <a:ext cx="5640549" cy="3226524"/>
          </a:xfrm>
          <a:prstGeom prst="rect">
            <a:avLst/>
          </a:prstGeom>
          <a:noFill/>
        </p:spPr>
        <p:txBody>
          <a:bodyPr wrap="square" rtlCol="0">
            <a:spAutoFit/>
          </a:bodyPr>
          <a:lstStyle/>
          <a:p>
            <a:pPr lvl="0" algn="l">
              <a:spcBef>
                <a:spcPts val="1000"/>
              </a:spcBef>
              <a:buClr>
                <a:srgbClr val="CDDC28"/>
              </a:buClr>
            </a:pPr>
            <a:r>
              <a:rPr lang="en-US" dirty="0">
                <a:latin typeface="Rubik" panose="02000604000000020004" pitchFamily="2" charset="-79"/>
                <a:cs typeface="Rubik" panose="02000604000000020004" pitchFamily="2" charset="-79"/>
              </a:rPr>
              <a:t>Grants for vehicles not meeting the ULEZ standard</a:t>
            </a:r>
          </a:p>
          <a:p>
            <a:pPr marL="342900" lvl="0" indent="-342900" algn="l">
              <a:spcBef>
                <a:spcPts val="1000"/>
              </a:spcBef>
              <a:buClr>
                <a:srgbClr val="CDDC28"/>
              </a:buClr>
              <a:buFont typeface="Symbol" panose="05050102010706020507" pitchFamily="18" charset="2"/>
              <a:buChar char=""/>
            </a:pPr>
            <a:r>
              <a:rPr lang="en-US" dirty="0">
                <a:latin typeface="Rubik" panose="02000604000000020004" pitchFamily="2" charset="-79"/>
                <a:cs typeface="Rubik" panose="02000604000000020004" pitchFamily="2" charset="-79"/>
              </a:rPr>
              <a:t>£1,000 to scrap a motorcycle or moped </a:t>
            </a:r>
          </a:p>
          <a:p>
            <a:pPr marL="342900" lvl="0" indent="-342900" algn="l">
              <a:spcBef>
                <a:spcPts val="1000"/>
              </a:spcBef>
              <a:buClr>
                <a:srgbClr val="CDDC28"/>
              </a:buClr>
              <a:buFont typeface="Symbol" panose="05050102010706020507" pitchFamily="18" charset="2"/>
              <a:buChar char=""/>
            </a:pPr>
            <a:r>
              <a:rPr lang="en-US" dirty="0">
                <a:latin typeface="Rubik" panose="02000604000000020004" pitchFamily="2" charset="-79"/>
                <a:cs typeface="Rubik" panose="02000604000000020004" pitchFamily="2" charset="-79"/>
              </a:rPr>
              <a:t>£2,000 to scrap a car</a:t>
            </a:r>
          </a:p>
          <a:p>
            <a:pPr marL="342900" lvl="0" indent="-342900" algn="l">
              <a:spcBef>
                <a:spcPts val="1000"/>
              </a:spcBef>
              <a:buClr>
                <a:srgbClr val="CDDC28"/>
              </a:buClr>
              <a:buFont typeface="Symbol" panose="05050102010706020507" pitchFamily="18" charset="2"/>
              <a:buChar char=""/>
            </a:pPr>
            <a:r>
              <a:rPr lang="en-US" dirty="0">
                <a:latin typeface="Rubik" panose="02000604000000020004" pitchFamily="2" charset="-79"/>
                <a:cs typeface="Rubik" panose="02000604000000020004" pitchFamily="2" charset="-79"/>
              </a:rPr>
              <a:t>Only for residents eligible for other benefits (e.g. income support, housing benefit)</a:t>
            </a:r>
          </a:p>
          <a:p>
            <a:pPr marL="342900" lvl="0" indent="-342900" algn="l">
              <a:spcBef>
                <a:spcPts val="1000"/>
              </a:spcBef>
              <a:buClr>
                <a:srgbClr val="CDDC28"/>
              </a:buClr>
              <a:buFont typeface="Symbol" panose="05050102010706020507" pitchFamily="18" charset="2"/>
              <a:buChar char=""/>
            </a:pPr>
            <a:r>
              <a:rPr lang="en-US" dirty="0">
                <a:latin typeface="Rubik" panose="02000604000000020004" pitchFamily="2" charset="-79"/>
                <a:cs typeface="Rubik" panose="02000604000000020004" pitchFamily="2" charset="-79"/>
              </a:rPr>
              <a:t>special discounts/deals like a year's free membership of Santander bike hire scheme</a:t>
            </a:r>
          </a:p>
          <a:p>
            <a:pPr marL="342900" lvl="0" indent="-342900" algn="l">
              <a:spcBef>
                <a:spcPts val="1000"/>
              </a:spcBef>
              <a:buClr>
                <a:srgbClr val="CDDC28"/>
              </a:buClr>
              <a:buFont typeface="Symbol" panose="05050102010706020507" pitchFamily="18" charset="2"/>
              <a:buChar char=""/>
            </a:pPr>
            <a:r>
              <a:rPr lang="en-US" dirty="0">
                <a:latin typeface="Rubik" panose="02000604000000020004" pitchFamily="2" charset="-79"/>
                <a:cs typeface="Rubik" panose="02000604000000020004" pitchFamily="2" charset="-79"/>
              </a:rPr>
              <a:t>year's free PT membership for over 60, with benefits, disabled or travelling with children</a:t>
            </a:r>
          </a:p>
        </p:txBody>
      </p:sp>
      <p:sp>
        <p:nvSpPr>
          <p:cNvPr id="18" name="Rettangolo 17">
            <a:extLst>
              <a:ext uri="{FF2B5EF4-FFF2-40B4-BE49-F238E27FC236}">
                <a16:creationId xmlns:a16="http://schemas.microsoft.com/office/drawing/2014/main" id="{F6A5B258-B7B0-CD6A-5172-44B0155E6232}"/>
              </a:ext>
            </a:extLst>
          </p:cNvPr>
          <p:cNvSpPr/>
          <p:nvPr/>
        </p:nvSpPr>
        <p:spPr>
          <a:xfrm>
            <a:off x="6228013" y="2466618"/>
            <a:ext cx="5616325" cy="3978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03351074"/>
      </p:ext>
    </p:extLst>
  </p:cSld>
  <p:clrMapOvr>
    <a:masterClrMapping/>
  </p:clrMapOvr>
</p:sld>
</file>

<file path=ppt/theme/theme1.xml><?xml version="1.0" encoding="utf-8"?>
<a:theme xmlns:a="http://schemas.openxmlformats.org/drawingml/2006/main" name="Office Theme">
  <a:themeElements>
    <a:clrScheme name="ReVeAL 1208">
      <a:dk1>
        <a:srgbClr val="000000"/>
      </a:dk1>
      <a:lt1>
        <a:srgbClr val="FFFFFF"/>
      </a:lt1>
      <a:dk2>
        <a:srgbClr val="44546A"/>
      </a:dk2>
      <a:lt2>
        <a:srgbClr val="E7E6E6"/>
      </a:lt2>
      <a:accent1>
        <a:srgbClr val="006C4D"/>
      </a:accent1>
      <a:accent2>
        <a:srgbClr val="CDDC28"/>
      </a:accent2>
      <a:accent3>
        <a:srgbClr val="00A050"/>
      </a:accent3>
      <a:accent4>
        <a:srgbClr val="FFF2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3F3FEDC222B424782CBE6807A4F0D1E" ma:contentTypeVersion="16" ma:contentTypeDescription="Create a new document." ma:contentTypeScope="" ma:versionID="7edc02c145661356fa6465884acbc646">
  <xsd:schema xmlns:xsd="http://www.w3.org/2001/XMLSchema" xmlns:xs="http://www.w3.org/2001/XMLSchema" xmlns:p="http://schemas.microsoft.com/office/2006/metadata/properties" xmlns:ns2="31452041-4efa-4cdb-b7c8-67e77ec35399" xmlns:ns3="9db8fa98-57d9-4738-ab25-b7fe58e6ce3d" targetNamespace="http://schemas.microsoft.com/office/2006/metadata/properties" ma:root="true" ma:fieldsID="9a9f5ebd706975f89c65e468321951a7" ns2:_="" ns3:_="">
    <xsd:import namespace="31452041-4efa-4cdb-b7c8-67e77ec35399"/>
    <xsd:import namespace="9db8fa98-57d9-4738-ab25-b7fe58e6ce3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452041-4efa-4cdb-b7c8-67e77ec353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4381483-150a-4726-b180-307f5f59d12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db8fa98-57d9-4738-ab25-b7fe58e6ce3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d873acb-d3cf-471f-bdf0-696b0b05f8b9}" ma:internalName="TaxCatchAll" ma:showField="CatchAllData" ma:web="9db8fa98-57d9-4738-ab25-b7fe58e6ce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db8fa98-57d9-4738-ab25-b7fe58e6ce3d" xsi:nil="true"/>
    <lcf76f155ced4ddcb4097134ff3c332f xmlns="31452041-4efa-4cdb-b7c8-67e77ec3539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27027AC-47CC-43FE-8F52-DB63BEF5468E}">
  <ds:schemaRefs>
    <ds:schemaRef ds:uri="http://schemas.microsoft.com/sharepoint/v3/contenttype/forms"/>
  </ds:schemaRefs>
</ds:datastoreItem>
</file>

<file path=customXml/itemProps2.xml><?xml version="1.0" encoding="utf-8"?>
<ds:datastoreItem xmlns:ds="http://schemas.openxmlformats.org/officeDocument/2006/customXml" ds:itemID="{1FAEBA3D-7DF5-4349-85DA-415CEBD466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452041-4efa-4cdb-b7c8-67e77ec35399"/>
    <ds:schemaRef ds:uri="9db8fa98-57d9-4738-ab25-b7fe58e6ce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3E1E14-4916-42AB-9648-BCE869DA23E6}">
  <ds:schemaRefs>
    <ds:schemaRef ds:uri="http://schemas.microsoft.com/office/infopath/2007/PartnerControls"/>
    <ds:schemaRef ds:uri="http://purl.org/dc/elements/1.1/"/>
    <ds:schemaRef ds:uri="http://www.w3.org/XML/1998/namespace"/>
    <ds:schemaRef ds:uri="http://schemas.microsoft.com/office/2006/metadata/properties"/>
    <ds:schemaRef ds:uri="http://purl.org/dc/dcmitype/"/>
    <ds:schemaRef ds:uri="07e80eab-9d26-4ae7-bd74-003410c928f3"/>
    <ds:schemaRef ds:uri="http://schemas.microsoft.com/office/2006/documentManagement/types"/>
    <ds:schemaRef ds:uri="http://schemas.openxmlformats.org/package/2006/metadata/core-properties"/>
    <ds:schemaRef ds:uri="fb7a3a8e-7964-4418-ab96-7edc9afd578f"/>
    <ds:schemaRef ds:uri="http://purl.org/dc/terms/"/>
    <ds:schemaRef ds:uri="9db8fa98-57d9-4738-ab25-b7fe58e6ce3d"/>
    <ds:schemaRef ds:uri="31452041-4efa-4cdb-b7c8-67e77ec35399"/>
  </ds:schemaRefs>
</ds:datastoreItem>
</file>

<file path=docProps/app.xml><?xml version="1.0" encoding="utf-8"?>
<Properties xmlns="http://schemas.openxmlformats.org/officeDocument/2006/extended-properties" xmlns:vt="http://schemas.openxmlformats.org/officeDocument/2006/docPropsVTypes">
  <Template/>
  <TotalTime>0</TotalTime>
  <Words>1008</Words>
  <Application>Microsoft Office PowerPoint</Application>
  <PresentationFormat>Widescreen</PresentationFormat>
  <Paragraphs>100</Paragraphs>
  <Slides>12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Asap</vt:lpstr>
      <vt:lpstr>Calibri</vt:lpstr>
      <vt:lpstr>Rubik</vt:lpstr>
      <vt:lpstr>Symbol</vt:lpstr>
      <vt:lpstr>Office Theme</vt:lpstr>
      <vt:lpstr>PowerPoint Presentation</vt:lpstr>
      <vt:lpstr>Complementary Measures</vt:lpstr>
      <vt:lpstr>These are additional measures that complements a planned UVAR to ensure access of people, goods or services into the UVAR area while maintaining the goals of the UVAR, easing compliance and facilitating the best adaptation to the new reality. It also serve to minimise any equity issues and undesirable impacts that may result from the UVAR   </vt:lpstr>
      <vt:lpstr>Additional measures aimed at  &gt;&gt; easing compliance and facilitating the best adaptation to a newly introduced UVAR  &gt;&gt; minimising any equity issues and undesirable impacts that may result from the UVAR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Ciecierski</dc:creator>
  <cp:lastModifiedBy>Bonnie Fenton</cp:lastModifiedBy>
  <cp:revision>84</cp:revision>
  <cp:lastPrinted>2019-06-20T10:18:03Z</cp:lastPrinted>
  <dcterms:created xsi:type="dcterms:W3CDTF">2019-06-18T09:44:09Z</dcterms:created>
  <dcterms:modified xsi:type="dcterms:W3CDTF">2022-11-07T17:48:34Z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0x01010093F3FEDC222B424782CBE6807A4F0D1E</vt:lpwstr>
  </property>
  <property fmtid="{D5CDD505-2E9C-101B-9397-08002B2CF9AE}" pid="3" name="MediaServiceImageTags">
    <vt:lpwstr/>
  </property>
</Properties>
</file>