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sldIdLst>
    <p:sldId id="1197" r:id="rId5"/>
    <p:sldId id="1198" r:id="rId6"/>
    <p:sldId id="260" r:id="rId7"/>
    <p:sldId id="1097" r:id="rId8"/>
    <p:sldId id="1225" r:id="rId9"/>
    <p:sldId id="1224" r:id="rId10"/>
    <p:sldId id="1210" r:id="rId11"/>
    <p:sldId id="1236" r:id="rId12"/>
    <p:sldId id="1237" r:id="rId13"/>
    <p:sldId id="1199" r:id="rId14"/>
    <p:sldId id="1201" r:id="rId15"/>
    <p:sldId id="1211" r:id="rId16"/>
    <p:sldId id="1206" r:id="rId17"/>
    <p:sldId id="1207" r:id="rId18"/>
    <p:sldId id="1212" r:id="rId19"/>
    <p:sldId id="1208" r:id="rId20"/>
    <p:sldId id="1214" r:id="rId21"/>
    <p:sldId id="1209" r:id="rId22"/>
    <p:sldId id="1217" r:id="rId23"/>
    <p:sldId id="1216" r:id="rId24"/>
    <p:sldId id="1219" r:id="rId25"/>
    <p:sldId id="1220" r:id="rId26"/>
    <p:sldId id="1139" r:id="rId27"/>
    <p:sldId id="1171" r:id="rId28"/>
    <p:sldId id="1222" r:id="rId29"/>
    <p:sldId id="1223" r:id="rId30"/>
    <p:sldId id="1234" r:id="rId31"/>
    <p:sldId id="1196" r:id="rId32"/>
    <p:sldId id="1235" r:id="rId3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C476A9-6F6E-1417-7C43-5C9665204CB7}" name="Bonnie Fenton" initials="BF" userId="S::B.Fenton@rupprecht-consult.eu::dc17fde1-12eb-4fec-8fa1-027fdf92863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ucy Sadler" initials="LS" lastIdx="13" clrIdx="0">
    <p:extLst>
      <p:ext uri="{19B8F6BF-5375-455C-9EA6-DF929625EA0E}">
        <p15:presenceInfo xmlns:p15="http://schemas.microsoft.com/office/powerpoint/2012/main" userId="5dd5b712ceb94c5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50"/>
    <a:srgbClr val="CDDC28"/>
    <a:srgbClr val="006C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814" autoAdjust="0"/>
  </p:normalViewPr>
  <p:slideViewPr>
    <p:cSldViewPr snapToGrid="0">
      <p:cViewPr varScale="1">
        <p:scale>
          <a:sx n="62" d="100"/>
          <a:sy n="62" d="100"/>
        </p:scale>
        <p:origin x="760" y="4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err="1"/>
              <a:t>ReVeAL</a:t>
            </a:r>
            <a:endParaRPr lang="en-GB"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BE"/>
        </a:p>
      </c:txPr>
    </c:title>
    <c:autoTitleDeleted val="0"/>
    <c:plotArea>
      <c:layout>
        <c:manualLayout>
          <c:layoutTarget val="inner"/>
          <c:xMode val="edge"/>
          <c:yMode val="edge"/>
          <c:x val="0.26298760763629192"/>
          <c:y val="0.11467294066335512"/>
          <c:w val="0.51258731635977783"/>
          <c:h val="0.7847864596287204"/>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AB2-F847-A8AF-B9FE423E2E1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AB2-F847-A8AF-B9FE423E2E1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AB2-F847-A8AF-B9FE423E2E1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AB2-F847-A8AF-B9FE423E2E14}"/>
              </c:ext>
            </c:extLst>
          </c:dPt>
          <c:dLbls>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BE"/>
                </a:p>
              </c:txPr>
              <c:dLblPos val="inEnd"/>
              <c:showLegendKey val="0"/>
              <c:showVal val="0"/>
              <c:showCatName val="1"/>
              <c:showSerName val="0"/>
              <c:showPercent val="1"/>
              <c:showBubbleSize val="0"/>
              <c:extLst>
                <c:ext xmlns:c16="http://schemas.microsoft.com/office/drawing/2014/chart" uri="{C3380CC4-5D6E-409C-BE32-E72D297353CC}">
                  <c16:uniqueId val="{00000007-EAB2-F847-A8AF-B9FE423E2E1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BE"/>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A3A6-3443-8AC2-BFD680922179}"/>
            </c:ext>
          </c:extLst>
        </c:ser>
        <c:dLbls>
          <c:dLblPos val="inEnd"/>
          <c:showLegendKey val="0"/>
          <c:showVal val="0"/>
          <c:showCatName val="1"/>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D62C-8A46-BE78-163F0147E84E}"/>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D62C-8A46-BE78-163F0147E84E}"/>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D62C-8A46-BE78-163F0147E84E}"/>
            </c:ext>
          </c:extLst>
        </c:ser>
        <c:dLbls>
          <c:showLegendKey val="0"/>
          <c:showVal val="0"/>
          <c:showCatName val="0"/>
          <c:showSerName val="0"/>
          <c:showPercent val="0"/>
          <c:showBubbleSize val="0"/>
        </c:dLbls>
        <c:smooth val="0"/>
        <c:axId val="596229039"/>
        <c:axId val="596230719"/>
      </c:lineChart>
      <c:catAx>
        <c:axId val="596229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BE"/>
          </a:p>
        </c:txPr>
        <c:crossAx val="596230719"/>
        <c:crosses val="autoZero"/>
        <c:auto val="1"/>
        <c:lblAlgn val="ctr"/>
        <c:lblOffset val="100"/>
        <c:noMultiLvlLbl val="0"/>
      </c:catAx>
      <c:valAx>
        <c:axId val="5962307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BE"/>
          </a:p>
        </c:txPr>
        <c:crossAx val="5962290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BE"/>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51A023-AD23-45E6-80FB-71A38776A464}" type="datetimeFigureOut">
              <a:rPr lang="nl-NL" smtClean="0"/>
              <a:t>9-11-2022</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E4B10-CF8A-4EB3-9483-145BECEE137A}" type="slidenum">
              <a:rPr lang="nl-NL" smtClean="0"/>
              <a:t>‹#›</a:t>
            </a:fld>
            <a:endParaRPr lang="nl-NL"/>
          </a:p>
        </p:txBody>
      </p:sp>
    </p:spTree>
    <p:extLst>
      <p:ext uri="{BB962C8B-B14F-4D97-AF65-F5344CB8AC3E}">
        <p14:creationId xmlns:p14="http://schemas.microsoft.com/office/powerpoint/2010/main" val="2948818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kern="1200">
                <a:solidFill>
                  <a:schemeClr val="tx1"/>
                </a:solidFill>
                <a:effectLst/>
                <a:latin typeface="+mn-lt"/>
                <a:ea typeface="+mn-ea"/>
                <a:cs typeface="+mn-cs"/>
              </a:rPr>
              <a:t>Case study: A </a:t>
            </a:r>
            <a:r>
              <a:rPr lang="en-GB" sz="1200" b="1" i="1" kern="1200" err="1">
                <a:solidFill>
                  <a:schemeClr val="tx1"/>
                </a:solidFill>
                <a:effectLst/>
                <a:latin typeface="+mn-lt"/>
                <a:ea typeface="+mn-ea"/>
                <a:cs typeface="+mn-cs"/>
              </a:rPr>
              <a:t>Rua</a:t>
            </a:r>
            <a:r>
              <a:rPr lang="en-GB" sz="1200" b="1" i="1" kern="1200">
                <a:solidFill>
                  <a:schemeClr val="tx1"/>
                </a:solidFill>
                <a:effectLst/>
                <a:latin typeface="+mn-lt"/>
                <a:ea typeface="+mn-ea"/>
                <a:cs typeface="+mn-cs"/>
              </a:rPr>
              <a:t> e </a:t>
            </a:r>
            <a:r>
              <a:rPr lang="en-GB" sz="1200" b="1" i="1" kern="1200" err="1">
                <a:solidFill>
                  <a:schemeClr val="tx1"/>
                </a:solidFill>
                <a:effectLst/>
                <a:latin typeface="+mn-lt"/>
                <a:ea typeface="+mn-ea"/>
                <a:cs typeface="+mn-cs"/>
              </a:rPr>
              <a:t>Sua</a:t>
            </a:r>
            <a:r>
              <a:rPr lang="en-GB" sz="1200" b="1" i="1" kern="1200">
                <a:solidFill>
                  <a:schemeClr val="tx1"/>
                </a:solidFill>
                <a:effectLst/>
                <a:latin typeface="+mn-lt"/>
                <a:ea typeface="+mn-ea"/>
                <a:cs typeface="+mn-cs"/>
              </a:rPr>
              <a:t>, Lisbon</a:t>
            </a:r>
            <a:endParaRPr lang="en-BE"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Lisbon’s A </a:t>
            </a:r>
            <a:r>
              <a:rPr lang="en-US" sz="1200" i="1" kern="1200" err="1">
                <a:solidFill>
                  <a:schemeClr val="tx1"/>
                </a:solidFill>
                <a:effectLst/>
                <a:latin typeface="+mn-lt"/>
                <a:ea typeface="+mn-ea"/>
                <a:cs typeface="+mn-cs"/>
              </a:rPr>
              <a:t>Rua</a:t>
            </a:r>
            <a:r>
              <a:rPr lang="en-US" sz="1200" i="1" kern="1200">
                <a:solidFill>
                  <a:schemeClr val="tx1"/>
                </a:solidFill>
                <a:effectLst/>
                <a:latin typeface="+mn-lt"/>
                <a:ea typeface="+mn-ea"/>
                <a:cs typeface="+mn-cs"/>
              </a:rPr>
              <a:t> e </a:t>
            </a:r>
            <a:r>
              <a:rPr lang="en-US" sz="1200" i="1" kern="1200" err="1">
                <a:solidFill>
                  <a:schemeClr val="tx1"/>
                </a:solidFill>
                <a:effectLst/>
                <a:latin typeface="+mn-lt"/>
                <a:ea typeface="+mn-ea"/>
                <a:cs typeface="+mn-cs"/>
              </a:rPr>
              <a:t>Sua</a:t>
            </a:r>
            <a:r>
              <a:rPr lang="en-US" sz="1200" i="1" kern="1200">
                <a:solidFill>
                  <a:schemeClr val="tx1"/>
                </a:solidFill>
                <a:effectLst/>
                <a:latin typeface="+mn-lt"/>
                <a:ea typeface="+mn-ea"/>
                <a:cs typeface="+mn-cs"/>
              </a:rPr>
              <a:t> (‘The Street is Yours’) plan aims to put people first and </a:t>
            </a:r>
            <a:r>
              <a:rPr lang="en-US" sz="1200" i="1" kern="1200" err="1">
                <a:solidFill>
                  <a:schemeClr val="tx1"/>
                </a:solidFill>
                <a:effectLst/>
                <a:latin typeface="+mn-lt"/>
                <a:ea typeface="+mn-ea"/>
                <a:cs typeface="+mn-cs"/>
              </a:rPr>
              <a:t>prioritise</a:t>
            </a:r>
            <a:r>
              <a:rPr lang="en-US" sz="1200" i="1" kern="1200">
                <a:solidFill>
                  <a:schemeClr val="tx1"/>
                </a:solidFill>
                <a:effectLst/>
                <a:latin typeface="+mn-lt"/>
                <a:ea typeface="+mn-ea"/>
                <a:cs typeface="+mn-cs"/>
              </a:rPr>
              <a:t> active travel throughout the city. The plan will see space reallocated to create wider pavements, additional space around public transport stops, space for seating outside bars, cafes and restaurants, and wider improvements to the urban realm such as 'shadow spaces' to provide shade in public spaces. A new 30km/h speed limit is also coming into force to give greater safety and priority for people in the city. </a:t>
            </a:r>
            <a:endParaRPr lang="en-BE"/>
          </a:p>
        </p:txBody>
      </p:sp>
      <p:sp>
        <p:nvSpPr>
          <p:cNvPr id="4" name="Slide Number Placeholder 3"/>
          <p:cNvSpPr>
            <a:spLocks noGrp="1"/>
          </p:cNvSpPr>
          <p:nvPr>
            <p:ph type="sldNum" sz="quarter" idx="5"/>
          </p:nvPr>
        </p:nvSpPr>
        <p:spPr/>
        <p:txBody>
          <a:bodyPr/>
          <a:lstStyle/>
          <a:p>
            <a:fld id="{634D6243-870E-4AC2-9604-12E86B0FB471}" type="slidenum">
              <a:rPr lang="en-GB" smtClean="0"/>
              <a:t>4</a:t>
            </a:fld>
            <a:endParaRPr lang="en-GB"/>
          </a:p>
        </p:txBody>
      </p:sp>
    </p:spTree>
    <p:extLst>
      <p:ext uri="{BB962C8B-B14F-4D97-AF65-F5344CB8AC3E}">
        <p14:creationId xmlns:p14="http://schemas.microsoft.com/office/powerpoint/2010/main" val="1200714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061A1-7D83-C44A-8D83-E9B5B8E16E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437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Long list in 3 MF + FO and CM, methodology of combining BB for different strategies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061A1-7D83-C44A-8D83-E9B5B8E16E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995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Long list in 3 MF + FO and CM, methodology of combining BB for different strategies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061A1-7D83-C44A-8D83-E9B5B8E16E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281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Long list in 3 MF + FO and CM, methodology of combining BB for different strategies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061A1-7D83-C44A-8D83-E9B5B8E16E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003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5"/>
          </p:nvPr>
        </p:nvSpPr>
        <p:spPr/>
        <p:txBody>
          <a:bodyPr/>
          <a:lstStyle/>
          <a:p>
            <a:fld id="{8DAE4B10-CF8A-4EB3-9483-145BECEE137A}" type="slidenum">
              <a:rPr lang="nl-NL" smtClean="0"/>
              <a:t>27</a:t>
            </a:fld>
            <a:endParaRPr lang="nl-NL"/>
          </a:p>
        </p:txBody>
      </p:sp>
    </p:spTree>
    <p:extLst>
      <p:ext uri="{BB962C8B-B14F-4D97-AF65-F5344CB8AC3E}">
        <p14:creationId xmlns:p14="http://schemas.microsoft.com/office/powerpoint/2010/main" val="3803427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Long list in 3 MF + FO and CM, methodology of combining BB for different strategies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061A1-7D83-C44A-8D83-E9B5B8E16E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720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Long list in 3 MF + FO and CM, methodology of combining BB for different strategies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061A1-7D83-C44A-8D83-E9B5B8E16E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318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061A1-7D83-C44A-8D83-E9B5B8E16E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969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Long list in 3 MF + FO and CM, methodology of combining BB for different strategies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061A1-7D83-C44A-8D83-E9B5B8E16E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443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061A1-7D83-C44A-8D83-E9B5B8E16E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791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061A1-7D83-C44A-8D83-E9B5B8E16E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830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Long list in 3 MF + FO and CM, methodology of combining BB for different strategies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061A1-7D83-C44A-8D83-E9B5B8E16E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934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Long list in 3 MF + FO and CM, methodology of combining BB for different strategies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061A1-7D83-C44A-8D83-E9B5B8E16E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262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Long list in 3 MF + FO and CM, methodology of combining BB for different strategies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061A1-7D83-C44A-8D83-E9B5B8E16E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637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A89C6D-490C-1243-8D01-5A25C258B2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FED239-6769-6141-9953-392E3183B4D8}"/>
              </a:ext>
            </a:extLst>
          </p:cNvPr>
          <p:cNvSpPr>
            <a:spLocks noGrp="1"/>
          </p:cNvSpPr>
          <p:nvPr>
            <p:ph type="ctrTitle" hasCustomPrompt="1"/>
          </p:nvPr>
        </p:nvSpPr>
        <p:spPr>
          <a:xfrm>
            <a:off x="731633" y="2791312"/>
            <a:ext cx="4636781" cy="1475888"/>
          </a:xfrm>
          <a:prstGeom prst="rect">
            <a:avLst/>
          </a:prstGeom>
        </p:spPr>
        <p:txBody>
          <a:bodyPr anchor="b">
            <a:normAutofit/>
          </a:bodyPr>
          <a:lstStyle>
            <a:lvl1pPr algn="l">
              <a:defRPr sz="4000" b="1">
                <a:solidFill>
                  <a:schemeClr val="accent2"/>
                </a:solidFill>
                <a:latin typeface="Rubik" pitchFamily="2" charset="-79"/>
                <a:cs typeface="Rubik" pitchFamily="2" charset="-79"/>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64401CF2-EE06-784D-A54B-CFBED82FA4B8}"/>
              </a:ext>
            </a:extLst>
          </p:cNvPr>
          <p:cNvSpPr>
            <a:spLocks noGrp="1"/>
          </p:cNvSpPr>
          <p:nvPr>
            <p:ph type="subTitle" idx="1"/>
          </p:nvPr>
        </p:nvSpPr>
        <p:spPr>
          <a:xfrm>
            <a:off x="741466" y="4371552"/>
            <a:ext cx="4813761" cy="524914"/>
          </a:xfrm>
        </p:spPr>
        <p:txBody>
          <a:bodyPr/>
          <a:lstStyle>
            <a:lvl1pPr marL="0" indent="0" algn="l">
              <a:buNone/>
              <a:defRPr sz="2400" b="0">
                <a:solidFill>
                  <a:schemeClr val="accent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AFFCBAAE-F133-F74A-B3F7-0A71F1D09469}"/>
              </a:ext>
            </a:extLst>
          </p:cNvPr>
          <p:cNvSpPr>
            <a:spLocks noGrp="1"/>
          </p:cNvSpPr>
          <p:nvPr>
            <p:ph type="dt" sz="half" idx="10"/>
          </p:nvPr>
        </p:nvSpPr>
        <p:spPr/>
        <p:txBody>
          <a:bodyPr/>
          <a:lstStyle/>
          <a:p>
            <a:fld id="{77B0B67D-8F0E-BB4B-AF7F-B2F9C35B8D36}" type="datetime1">
              <a:rPr lang="en-US" smtClean="0"/>
              <a:t>11/9/2022</a:t>
            </a:fld>
            <a:endParaRPr lang="en-GB"/>
          </a:p>
        </p:txBody>
      </p:sp>
      <p:sp>
        <p:nvSpPr>
          <p:cNvPr id="5" name="Footer Placeholder 4">
            <a:extLst>
              <a:ext uri="{FF2B5EF4-FFF2-40B4-BE49-F238E27FC236}">
                <a16:creationId xmlns:a16="http://schemas.microsoft.com/office/drawing/2014/main" id="{074F6138-450A-1C45-A0C5-54DA0DBE40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0D4076-5908-F64C-B69A-8B91ADAC181B}"/>
              </a:ext>
            </a:extLst>
          </p:cNvPr>
          <p:cNvSpPr>
            <a:spLocks noGrp="1"/>
          </p:cNvSpPr>
          <p:nvPr>
            <p:ph type="sldNum" sz="quarter" idx="12"/>
          </p:nvPr>
        </p:nvSpPr>
        <p:spPr/>
        <p:txBody>
          <a:bodyPr/>
          <a:lstStyle/>
          <a:p>
            <a:fld id="{32DD3F0C-4393-5645-B366-69620C61F9C2}" type="slidenum">
              <a:rPr lang="en-GB" smtClean="0"/>
              <a:t>‹#›</a:t>
            </a:fld>
            <a:endParaRPr lang="en-GB"/>
          </a:p>
        </p:txBody>
      </p:sp>
      <p:pic>
        <p:nvPicPr>
          <p:cNvPr id="10" name="Picture 9">
            <a:extLst>
              <a:ext uri="{FF2B5EF4-FFF2-40B4-BE49-F238E27FC236}">
                <a16:creationId xmlns:a16="http://schemas.microsoft.com/office/drawing/2014/main" id="{7BFEB629-D3B5-4333-9929-7FDBA694EBE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7912" y="5394162"/>
            <a:ext cx="860473" cy="573648"/>
          </a:xfrm>
          <a:prstGeom prst="rect">
            <a:avLst/>
          </a:prstGeom>
        </p:spPr>
      </p:pic>
      <p:sp>
        <p:nvSpPr>
          <p:cNvPr id="14" name="TextBox 13">
            <a:extLst>
              <a:ext uri="{FF2B5EF4-FFF2-40B4-BE49-F238E27FC236}">
                <a16:creationId xmlns:a16="http://schemas.microsoft.com/office/drawing/2014/main" id="{351112C3-D667-4BCA-BE35-1F49B673D5D7}"/>
              </a:ext>
            </a:extLst>
          </p:cNvPr>
          <p:cNvSpPr txBox="1"/>
          <p:nvPr userDrawn="1"/>
        </p:nvSpPr>
        <p:spPr>
          <a:xfrm>
            <a:off x="1668385" y="5350517"/>
            <a:ext cx="2903615" cy="677108"/>
          </a:xfrm>
          <a:prstGeom prst="rect">
            <a:avLst/>
          </a:prstGeom>
          <a:noFill/>
        </p:spPr>
        <p:txBody>
          <a:bodyPr wrap="square" rtlCol="0">
            <a:spAutoFit/>
          </a:bodyPr>
          <a:lstStyle/>
          <a:p>
            <a:r>
              <a:rPr lang="en-GB" sz="950" dirty="0">
                <a:solidFill>
                  <a:schemeClr val="accent1"/>
                </a:solidFill>
                <a:latin typeface="Asap" panose="02000506040000020004" pitchFamily="2" charset="77"/>
              </a:rPr>
              <a:t>This project has received funding from the European Union’s Horizon 2020 research and innovation programme under grant agreement </a:t>
            </a:r>
            <a:br>
              <a:rPr lang="en-GB" sz="950" dirty="0">
                <a:solidFill>
                  <a:schemeClr val="accent1"/>
                </a:solidFill>
                <a:latin typeface="Asap" panose="02000506040000020004" pitchFamily="2" charset="77"/>
              </a:rPr>
            </a:br>
            <a:r>
              <a:rPr lang="en-GB" sz="950">
                <a:solidFill>
                  <a:schemeClr val="accent1"/>
                </a:solidFill>
                <a:latin typeface="Asap" panose="02000506040000020004" pitchFamily="2" charset="77"/>
              </a:rPr>
              <a:t>No 815008</a:t>
            </a:r>
            <a:endParaRPr lang="en-GB" sz="950" dirty="0">
              <a:solidFill>
                <a:schemeClr val="accent1"/>
              </a:solidFill>
              <a:latin typeface="Asap" panose="02000506040000020004" pitchFamily="2" charset="77"/>
            </a:endParaRPr>
          </a:p>
        </p:txBody>
      </p:sp>
    </p:spTree>
    <p:extLst>
      <p:ext uri="{BB962C8B-B14F-4D97-AF65-F5344CB8AC3E}">
        <p14:creationId xmlns:p14="http://schemas.microsoft.com/office/powerpoint/2010/main" val="4001192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533DEF-568D-0548-A25D-925B46F2D8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10001" y="0"/>
            <a:ext cx="8381999" cy="6858000"/>
          </a:xfrm>
          <a:prstGeom prst="rect">
            <a:avLst/>
          </a:prstGeom>
        </p:spPr>
      </p:pic>
      <p:sp>
        <p:nvSpPr>
          <p:cNvPr id="4" name="Slide Number Placeholder 3">
            <a:extLst>
              <a:ext uri="{FF2B5EF4-FFF2-40B4-BE49-F238E27FC236}">
                <a16:creationId xmlns:a16="http://schemas.microsoft.com/office/drawing/2014/main" id="{D1A785C5-DF04-144F-8CA3-EE8564954C52}"/>
              </a:ext>
            </a:extLst>
          </p:cNvPr>
          <p:cNvSpPr>
            <a:spLocks noGrp="1"/>
          </p:cNvSpPr>
          <p:nvPr>
            <p:ph type="sldNum" sz="quarter" idx="12"/>
          </p:nvPr>
        </p:nvSpPr>
        <p:spPr/>
        <p:txBody>
          <a:bodyPr/>
          <a:lstStyle/>
          <a:p>
            <a:fld id="{32DD3F0C-4393-5645-B366-69620C61F9C2}" type="slidenum">
              <a:rPr lang="en-GB" smtClean="0"/>
              <a:t>‹#›</a:t>
            </a:fld>
            <a:endParaRPr lang="en-GB"/>
          </a:p>
        </p:txBody>
      </p:sp>
      <p:sp>
        <p:nvSpPr>
          <p:cNvPr id="5" name="Text Placeholder 2">
            <a:extLst>
              <a:ext uri="{FF2B5EF4-FFF2-40B4-BE49-F238E27FC236}">
                <a16:creationId xmlns:a16="http://schemas.microsoft.com/office/drawing/2014/main" id="{9AC8D9BE-0870-B34A-99D7-00DB137A706F}"/>
              </a:ext>
            </a:extLst>
          </p:cNvPr>
          <p:cNvSpPr>
            <a:spLocks noGrp="1"/>
          </p:cNvSpPr>
          <p:nvPr>
            <p:ph type="body" sz="quarter" idx="13"/>
          </p:nvPr>
        </p:nvSpPr>
        <p:spPr>
          <a:xfrm>
            <a:off x="747190" y="1887258"/>
            <a:ext cx="4773934" cy="2395537"/>
          </a:xfrm>
        </p:spPr>
        <p:txBody>
          <a:bodyPr>
            <a:normAutofit/>
          </a:bodyPr>
          <a:lstStyle>
            <a:lvl1pPr>
              <a:defRPr sz="4000">
                <a:solidFill>
                  <a:schemeClr val="accent2"/>
                </a:solidFill>
              </a:defRPr>
            </a:lvl1pPr>
          </a:lstStyle>
          <a:p>
            <a:pPr lvl="0"/>
            <a:r>
              <a:rPr lang="en-US" dirty="0"/>
              <a:t>Edit Master text styles</a:t>
            </a:r>
          </a:p>
        </p:txBody>
      </p:sp>
      <p:sp>
        <p:nvSpPr>
          <p:cNvPr id="6" name="Date Placeholder 4">
            <a:extLst>
              <a:ext uri="{FF2B5EF4-FFF2-40B4-BE49-F238E27FC236}">
                <a16:creationId xmlns:a16="http://schemas.microsoft.com/office/drawing/2014/main" id="{DE156610-A6DE-F142-A2CA-EDF0AB6EFB5D}"/>
              </a:ext>
            </a:extLst>
          </p:cNvPr>
          <p:cNvSpPr>
            <a:spLocks noGrp="1"/>
          </p:cNvSpPr>
          <p:nvPr>
            <p:ph type="dt" sz="half" idx="10"/>
          </p:nvPr>
        </p:nvSpPr>
        <p:spPr>
          <a:xfrm>
            <a:off x="769374" y="6356351"/>
            <a:ext cx="2743200" cy="365125"/>
          </a:xfrm>
        </p:spPr>
        <p:txBody>
          <a:bodyPr/>
          <a:lstStyle/>
          <a:p>
            <a:fld id="{F2E38764-C210-434B-972F-CBAA9614C82D}" type="datetime1">
              <a:rPr lang="en-US" smtClean="0"/>
              <a:t>11/9/2022</a:t>
            </a:fld>
            <a:endParaRPr lang="en-GB"/>
          </a:p>
        </p:txBody>
      </p:sp>
      <p:sp>
        <p:nvSpPr>
          <p:cNvPr id="7" name="Footer Placeholder 5">
            <a:extLst>
              <a:ext uri="{FF2B5EF4-FFF2-40B4-BE49-F238E27FC236}">
                <a16:creationId xmlns:a16="http://schemas.microsoft.com/office/drawing/2014/main" id="{41E7EDCA-5854-7046-82A4-82BEBDC6C45B}"/>
              </a:ext>
            </a:extLst>
          </p:cNvPr>
          <p:cNvSpPr>
            <a:spLocks noGrp="1"/>
          </p:cNvSpPr>
          <p:nvPr>
            <p:ph type="ftr" sz="quarter" idx="11"/>
          </p:nvPr>
        </p:nvSpPr>
        <p:spPr>
          <a:xfrm>
            <a:off x="4038600" y="6356351"/>
            <a:ext cx="4114800" cy="365125"/>
          </a:xfrm>
        </p:spPr>
        <p:txBody>
          <a:bodyPr/>
          <a:lstStyle/>
          <a:p>
            <a:endParaRPr lang="en-GB" dirty="0"/>
          </a:p>
        </p:txBody>
      </p:sp>
      <p:sp>
        <p:nvSpPr>
          <p:cNvPr id="8" name="Slide Number Placeholder 6">
            <a:extLst>
              <a:ext uri="{FF2B5EF4-FFF2-40B4-BE49-F238E27FC236}">
                <a16:creationId xmlns:a16="http://schemas.microsoft.com/office/drawing/2014/main" id="{8E4514A3-AF27-C64F-92B7-81489885C9C3}"/>
              </a:ext>
            </a:extLst>
          </p:cNvPr>
          <p:cNvSpPr txBox="1">
            <a:spLocks/>
          </p:cNvSpPr>
          <p:nvPr userDrawn="1"/>
        </p:nvSpPr>
        <p:spPr>
          <a:xfrm>
            <a:off x="8680173"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sap" panose="0200050604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DD3F0C-4393-5645-B366-69620C61F9C2}" type="slidenum">
              <a:rPr lang="en-GB" sz="1200" smtClean="0">
                <a:solidFill>
                  <a:schemeClr val="bg1"/>
                </a:solidFill>
              </a:rPr>
              <a:pPr/>
              <a:t>‹#›</a:t>
            </a:fld>
            <a:endParaRPr lang="en-GB" sz="1200" dirty="0">
              <a:solidFill>
                <a:schemeClr val="bg1"/>
              </a:solidFill>
            </a:endParaRPr>
          </a:p>
        </p:txBody>
      </p:sp>
    </p:spTree>
    <p:extLst>
      <p:ext uri="{BB962C8B-B14F-4D97-AF65-F5344CB8AC3E}">
        <p14:creationId xmlns:p14="http://schemas.microsoft.com/office/powerpoint/2010/main" val="91757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E0EFB7-FEF3-4844-B45E-F0F323B422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97300" y="0"/>
            <a:ext cx="8394700" cy="6858000"/>
          </a:xfrm>
          <a:prstGeom prst="rect">
            <a:avLst/>
          </a:prstGeom>
        </p:spPr>
      </p:pic>
      <p:sp>
        <p:nvSpPr>
          <p:cNvPr id="7" name="Text Placeholder 2">
            <a:extLst>
              <a:ext uri="{FF2B5EF4-FFF2-40B4-BE49-F238E27FC236}">
                <a16:creationId xmlns:a16="http://schemas.microsoft.com/office/drawing/2014/main" id="{D4819006-ED44-2847-A077-D708917E4A1C}"/>
              </a:ext>
            </a:extLst>
          </p:cNvPr>
          <p:cNvSpPr>
            <a:spLocks noGrp="1"/>
          </p:cNvSpPr>
          <p:nvPr>
            <p:ph type="body" sz="quarter" idx="13"/>
          </p:nvPr>
        </p:nvSpPr>
        <p:spPr>
          <a:xfrm>
            <a:off x="747190" y="1887258"/>
            <a:ext cx="4773934" cy="2395537"/>
          </a:xfrm>
        </p:spPr>
        <p:txBody>
          <a:bodyPr>
            <a:normAutofit/>
          </a:bodyPr>
          <a:lstStyle>
            <a:lvl1pPr>
              <a:defRPr sz="4000">
                <a:solidFill>
                  <a:schemeClr val="accent2"/>
                </a:solidFill>
              </a:defRPr>
            </a:lvl1pPr>
          </a:lstStyle>
          <a:p>
            <a:pPr lvl="0"/>
            <a:r>
              <a:rPr lang="en-US" dirty="0"/>
              <a:t>Edit Master text styles</a:t>
            </a:r>
          </a:p>
        </p:txBody>
      </p:sp>
      <p:sp>
        <p:nvSpPr>
          <p:cNvPr id="14" name="Date Placeholder 4">
            <a:extLst>
              <a:ext uri="{FF2B5EF4-FFF2-40B4-BE49-F238E27FC236}">
                <a16:creationId xmlns:a16="http://schemas.microsoft.com/office/drawing/2014/main" id="{52BD9281-D2AE-AA42-BEBA-E875B6EBF566}"/>
              </a:ext>
            </a:extLst>
          </p:cNvPr>
          <p:cNvSpPr>
            <a:spLocks noGrp="1"/>
          </p:cNvSpPr>
          <p:nvPr>
            <p:ph type="dt" sz="half" idx="10"/>
          </p:nvPr>
        </p:nvSpPr>
        <p:spPr>
          <a:xfrm>
            <a:off x="769374" y="6356351"/>
            <a:ext cx="2743200" cy="365125"/>
          </a:xfrm>
        </p:spPr>
        <p:txBody>
          <a:bodyPr/>
          <a:lstStyle/>
          <a:p>
            <a:fld id="{F2E38764-C210-434B-972F-CBAA9614C82D}" type="datetime1">
              <a:rPr lang="en-US" smtClean="0"/>
              <a:t>11/9/2022</a:t>
            </a:fld>
            <a:endParaRPr lang="en-GB"/>
          </a:p>
        </p:txBody>
      </p:sp>
      <p:sp>
        <p:nvSpPr>
          <p:cNvPr id="15" name="Footer Placeholder 5">
            <a:extLst>
              <a:ext uri="{FF2B5EF4-FFF2-40B4-BE49-F238E27FC236}">
                <a16:creationId xmlns:a16="http://schemas.microsoft.com/office/drawing/2014/main" id="{B9605695-B3EA-9142-80E0-C7DDAD1FE883}"/>
              </a:ext>
            </a:extLst>
          </p:cNvPr>
          <p:cNvSpPr>
            <a:spLocks noGrp="1"/>
          </p:cNvSpPr>
          <p:nvPr>
            <p:ph type="ftr" sz="quarter" idx="11"/>
          </p:nvPr>
        </p:nvSpPr>
        <p:spPr>
          <a:xfrm>
            <a:off x="4038600" y="6356351"/>
            <a:ext cx="4114800" cy="365125"/>
          </a:xfrm>
        </p:spPr>
        <p:txBody>
          <a:bodyPr/>
          <a:lstStyle/>
          <a:p>
            <a:endParaRPr lang="en-GB"/>
          </a:p>
        </p:txBody>
      </p:sp>
      <p:sp>
        <p:nvSpPr>
          <p:cNvPr id="16" name="Slide Number Placeholder 6">
            <a:extLst>
              <a:ext uri="{FF2B5EF4-FFF2-40B4-BE49-F238E27FC236}">
                <a16:creationId xmlns:a16="http://schemas.microsoft.com/office/drawing/2014/main" id="{082F2A13-3BFE-4F41-B3FB-FD45880A0BEE}"/>
              </a:ext>
            </a:extLst>
          </p:cNvPr>
          <p:cNvSpPr>
            <a:spLocks noGrp="1"/>
          </p:cNvSpPr>
          <p:nvPr>
            <p:ph type="sldNum" sz="quarter" idx="12"/>
          </p:nvPr>
        </p:nvSpPr>
        <p:spPr>
          <a:xfrm>
            <a:off x="8680173" y="6356351"/>
            <a:ext cx="2743200" cy="365125"/>
          </a:xfrm>
        </p:spPr>
        <p:txBody>
          <a:bodyPr/>
          <a:lstStyle>
            <a:lvl1pPr>
              <a:defRPr>
                <a:solidFill>
                  <a:schemeClr val="accent2"/>
                </a:solidFill>
              </a:defRPr>
            </a:lvl1pPr>
          </a:lstStyle>
          <a:p>
            <a:fld id="{32DD3F0C-4393-5645-B366-69620C61F9C2}" type="slidenum">
              <a:rPr lang="en-GB" smtClean="0"/>
              <a:pPr/>
              <a:t>‹#›</a:t>
            </a:fld>
            <a:endParaRPr lang="en-GB" dirty="0"/>
          </a:p>
        </p:txBody>
      </p:sp>
    </p:spTree>
    <p:extLst>
      <p:ext uri="{BB962C8B-B14F-4D97-AF65-F5344CB8AC3E}">
        <p14:creationId xmlns:p14="http://schemas.microsoft.com/office/powerpoint/2010/main" val="1327576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17C6E-0D69-5946-8CF6-66EB482082C0}"/>
              </a:ext>
            </a:extLst>
          </p:cNvPr>
          <p:cNvSpPr>
            <a:spLocks noGrp="1"/>
          </p:cNvSpPr>
          <p:nvPr>
            <p:ph idx="1"/>
          </p:nvPr>
        </p:nvSpPr>
        <p:spPr>
          <a:xfrm>
            <a:off x="5183188" y="1449388"/>
            <a:ext cx="6172200" cy="44116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242180E8-E0AD-9543-88F2-EE1D846FDCAE}"/>
              </a:ext>
            </a:extLst>
          </p:cNvPr>
          <p:cNvSpPr>
            <a:spLocks noGrp="1"/>
          </p:cNvSpPr>
          <p:nvPr>
            <p:ph type="body" sz="half" idx="2"/>
          </p:nvPr>
        </p:nvSpPr>
        <p:spPr>
          <a:xfrm>
            <a:off x="761130" y="1449388"/>
            <a:ext cx="3932237" cy="4419600"/>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0AEA664-C52B-3340-AA8A-520619A9C1FC}"/>
              </a:ext>
            </a:extLst>
          </p:cNvPr>
          <p:cNvSpPr>
            <a:spLocks noGrp="1"/>
          </p:cNvSpPr>
          <p:nvPr>
            <p:ph type="dt" sz="half" idx="10"/>
          </p:nvPr>
        </p:nvSpPr>
        <p:spPr/>
        <p:txBody>
          <a:bodyPr/>
          <a:lstStyle/>
          <a:p>
            <a:fld id="{C010421F-8E93-864D-91B4-A70931CBB308}" type="datetime1">
              <a:rPr lang="en-US" smtClean="0"/>
              <a:t>11/9/2022</a:t>
            </a:fld>
            <a:endParaRPr lang="en-GB"/>
          </a:p>
        </p:txBody>
      </p:sp>
      <p:sp>
        <p:nvSpPr>
          <p:cNvPr id="6" name="Footer Placeholder 5">
            <a:extLst>
              <a:ext uri="{FF2B5EF4-FFF2-40B4-BE49-F238E27FC236}">
                <a16:creationId xmlns:a16="http://schemas.microsoft.com/office/drawing/2014/main" id="{F4954C2C-6C7B-8C4A-86B0-1BD27ABC22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4F81FC-E7B7-B049-98DA-395A6F6CB74D}"/>
              </a:ext>
            </a:extLst>
          </p:cNvPr>
          <p:cNvSpPr>
            <a:spLocks noGrp="1"/>
          </p:cNvSpPr>
          <p:nvPr>
            <p:ph type="sldNum" sz="quarter" idx="12"/>
          </p:nvPr>
        </p:nvSpPr>
        <p:spPr/>
        <p:txBody>
          <a:bodyPr/>
          <a:lstStyle/>
          <a:p>
            <a:fld id="{32DD3F0C-4393-5645-B366-69620C61F9C2}" type="slidenum">
              <a:rPr lang="en-GB" smtClean="0"/>
              <a:t>‹#›</a:t>
            </a:fld>
            <a:endParaRPr lang="en-GB"/>
          </a:p>
        </p:txBody>
      </p:sp>
    </p:spTree>
    <p:extLst>
      <p:ext uri="{BB962C8B-B14F-4D97-AF65-F5344CB8AC3E}">
        <p14:creationId xmlns:p14="http://schemas.microsoft.com/office/powerpoint/2010/main" val="936884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89EF253-8385-BD4F-A54C-E59C99DD2182}"/>
              </a:ext>
            </a:extLst>
          </p:cNvPr>
          <p:cNvSpPr>
            <a:spLocks noGrp="1"/>
          </p:cNvSpPr>
          <p:nvPr>
            <p:ph type="pic" idx="1"/>
          </p:nvPr>
        </p:nvSpPr>
        <p:spPr>
          <a:xfrm>
            <a:off x="5183188" y="1449388"/>
            <a:ext cx="6172200" cy="4411662"/>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GB"/>
          </a:p>
        </p:txBody>
      </p:sp>
      <p:sp>
        <p:nvSpPr>
          <p:cNvPr id="5" name="Date Placeholder 4">
            <a:extLst>
              <a:ext uri="{FF2B5EF4-FFF2-40B4-BE49-F238E27FC236}">
                <a16:creationId xmlns:a16="http://schemas.microsoft.com/office/drawing/2014/main" id="{711FF076-FE6C-064B-A9D0-8757FC87517E}"/>
              </a:ext>
            </a:extLst>
          </p:cNvPr>
          <p:cNvSpPr>
            <a:spLocks noGrp="1"/>
          </p:cNvSpPr>
          <p:nvPr>
            <p:ph type="dt" sz="half" idx="10"/>
          </p:nvPr>
        </p:nvSpPr>
        <p:spPr>
          <a:xfrm>
            <a:off x="759542" y="6356351"/>
            <a:ext cx="2743200" cy="365125"/>
          </a:xfrm>
        </p:spPr>
        <p:txBody>
          <a:bodyPr/>
          <a:lstStyle/>
          <a:p>
            <a:fld id="{63EEDDD5-8828-8340-8B5D-A0FEC2AAB09B}" type="datetime1">
              <a:rPr lang="en-US" smtClean="0"/>
              <a:t>11/9/2022</a:t>
            </a:fld>
            <a:endParaRPr lang="en-GB"/>
          </a:p>
        </p:txBody>
      </p:sp>
      <p:sp>
        <p:nvSpPr>
          <p:cNvPr id="6" name="Footer Placeholder 5">
            <a:extLst>
              <a:ext uri="{FF2B5EF4-FFF2-40B4-BE49-F238E27FC236}">
                <a16:creationId xmlns:a16="http://schemas.microsoft.com/office/drawing/2014/main" id="{B35C24C9-8675-2D4A-81DB-23C335D52C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D2BF4C-1E36-B244-88FD-7E8E15CA96B2}"/>
              </a:ext>
            </a:extLst>
          </p:cNvPr>
          <p:cNvSpPr>
            <a:spLocks noGrp="1"/>
          </p:cNvSpPr>
          <p:nvPr>
            <p:ph type="sldNum" sz="quarter" idx="12"/>
          </p:nvPr>
        </p:nvSpPr>
        <p:spPr/>
        <p:txBody>
          <a:bodyPr/>
          <a:lstStyle/>
          <a:p>
            <a:fld id="{32DD3F0C-4393-5645-B366-69620C61F9C2}" type="slidenum">
              <a:rPr lang="en-GB" smtClean="0"/>
              <a:t>‹#›</a:t>
            </a:fld>
            <a:endParaRPr lang="en-GB"/>
          </a:p>
        </p:txBody>
      </p:sp>
      <p:sp>
        <p:nvSpPr>
          <p:cNvPr id="8" name="Content Placeholder 3">
            <a:extLst>
              <a:ext uri="{FF2B5EF4-FFF2-40B4-BE49-F238E27FC236}">
                <a16:creationId xmlns:a16="http://schemas.microsoft.com/office/drawing/2014/main" id="{30A2CC25-50B9-5049-83CF-B4A17AD8351F}"/>
              </a:ext>
            </a:extLst>
          </p:cNvPr>
          <p:cNvSpPr>
            <a:spLocks noGrp="1"/>
          </p:cNvSpPr>
          <p:nvPr>
            <p:ph sz="half" idx="2"/>
          </p:nvPr>
        </p:nvSpPr>
        <p:spPr>
          <a:xfrm>
            <a:off x="751299" y="1449390"/>
            <a:ext cx="4109899" cy="44246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14929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0EA30-DA88-3540-874F-F4B4289FEE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49388"/>
            <a:ext cx="12182140" cy="5405838"/>
          </a:xfrm>
          <a:prstGeom prst="rect">
            <a:avLst/>
          </a:prstGeom>
        </p:spPr>
      </p:pic>
      <p:sp>
        <p:nvSpPr>
          <p:cNvPr id="2" name="Title 1">
            <a:extLst>
              <a:ext uri="{FF2B5EF4-FFF2-40B4-BE49-F238E27FC236}">
                <a16:creationId xmlns:a16="http://schemas.microsoft.com/office/drawing/2014/main" id="{BDFED239-6769-6141-9953-392E3183B4D8}"/>
              </a:ext>
            </a:extLst>
          </p:cNvPr>
          <p:cNvSpPr>
            <a:spLocks noGrp="1"/>
          </p:cNvSpPr>
          <p:nvPr>
            <p:ph type="ctrTitle" hasCustomPrompt="1"/>
          </p:nvPr>
        </p:nvSpPr>
        <p:spPr>
          <a:xfrm>
            <a:off x="839790" y="1918253"/>
            <a:ext cx="10520361" cy="4263473"/>
          </a:xfrm>
          <a:prstGeom prst="rect">
            <a:avLst/>
          </a:prstGeom>
        </p:spPr>
        <p:txBody>
          <a:bodyPr anchor="t">
            <a:normAutofit/>
          </a:bodyPr>
          <a:lstStyle>
            <a:lvl1pPr algn="l">
              <a:defRPr sz="4000" b="0" i="1">
                <a:solidFill>
                  <a:schemeClr val="accent4"/>
                </a:solidFill>
                <a:latin typeface="Rubik" pitchFamily="2" charset="-79"/>
                <a:cs typeface="Rubik" pitchFamily="2" charset="-79"/>
              </a:defRPr>
            </a:lvl1pPr>
          </a:lstStyle>
          <a:p>
            <a:r>
              <a:rPr lang="en-US" dirty="0"/>
              <a:t>“Quote”</a:t>
            </a:r>
            <a:endParaRPr lang="en-GB" dirty="0"/>
          </a:p>
        </p:txBody>
      </p:sp>
      <p:sp>
        <p:nvSpPr>
          <p:cNvPr id="4" name="Date Placeholder 3">
            <a:extLst>
              <a:ext uri="{FF2B5EF4-FFF2-40B4-BE49-F238E27FC236}">
                <a16:creationId xmlns:a16="http://schemas.microsoft.com/office/drawing/2014/main" id="{AFFCBAAE-F133-F74A-B3F7-0A71F1D09469}"/>
              </a:ext>
            </a:extLst>
          </p:cNvPr>
          <p:cNvSpPr>
            <a:spLocks noGrp="1"/>
          </p:cNvSpPr>
          <p:nvPr>
            <p:ph type="dt" sz="half" idx="10"/>
          </p:nvPr>
        </p:nvSpPr>
        <p:spPr/>
        <p:txBody>
          <a:bodyPr/>
          <a:lstStyle>
            <a:lvl1pPr>
              <a:defRPr>
                <a:solidFill>
                  <a:schemeClr val="bg1"/>
                </a:solidFill>
              </a:defRPr>
            </a:lvl1pPr>
          </a:lstStyle>
          <a:p>
            <a:fld id="{56281CF5-B93C-264F-A9CE-A540D19EE6A5}" type="datetime1">
              <a:rPr lang="en-US" smtClean="0"/>
              <a:pPr/>
              <a:t>11/9/2022</a:t>
            </a:fld>
            <a:endParaRPr lang="en-GB" dirty="0"/>
          </a:p>
        </p:txBody>
      </p:sp>
      <p:sp>
        <p:nvSpPr>
          <p:cNvPr id="5" name="Footer Placeholder 4">
            <a:extLst>
              <a:ext uri="{FF2B5EF4-FFF2-40B4-BE49-F238E27FC236}">
                <a16:creationId xmlns:a16="http://schemas.microsoft.com/office/drawing/2014/main" id="{074F6138-450A-1C45-A0C5-54DA0DBE4034}"/>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BE0D4076-5908-F64C-B69A-8B91ADAC181B}"/>
              </a:ext>
            </a:extLst>
          </p:cNvPr>
          <p:cNvSpPr>
            <a:spLocks noGrp="1"/>
          </p:cNvSpPr>
          <p:nvPr>
            <p:ph type="sldNum" sz="quarter" idx="12"/>
          </p:nvPr>
        </p:nvSpPr>
        <p:spPr/>
        <p:txBody>
          <a:bodyPr/>
          <a:lstStyle>
            <a:lvl1pPr>
              <a:defRPr>
                <a:solidFill>
                  <a:schemeClr val="bg1"/>
                </a:solidFill>
              </a:defRPr>
            </a:lvl1pPr>
          </a:lstStyle>
          <a:p>
            <a:fld id="{32DD3F0C-4393-5645-B366-69620C61F9C2}" type="slidenum">
              <a:rPr lang="en-GB" smtClean="0"/>
              <a:pPr/>
              <a:t>‹#›</a:t>
            </a:fld>
            <a:endParaRPr lang="en-GB" dirty="0"/>
          </a:p>
        </p:txBody>
      </p:sp>
    </p:spTree>
    <p:extLst>
      <p:ext uri="{BB962C8B-B14F-4D97-AF65-F5344CB8AC3E}">
        <p14:creationId xmlns:p14="http://schemas.microsoft.com/office/powerpoint/2010/main" val="3298725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4CA8A9C-60DC-C649-B80A-1B673F535A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49388"/>
            <a:ext cx="12182140" cy="5405838"/>
          </a:xfrm>
          <a:prstGeom prst="rect">
            <a:avLst/>
          </a:prstGeom>
        </p:spPr>
      </p:pic>
      <p:sp>
        <p:nvSpPr>
          <p:cNvPr id="12" name="Title 1">
            <a:extLst>
              <a:ext uri="{FF2B5EF4-FFF2-40B4-BE49-F238E27FC236}">
                <a16:creationId xmlns:a16="http://schemas.microsoft.com/office/drawing/2014/main" id="{05FA40CE-9846-7B45-90D0-EDAB1D752405}"/>
              </a:ext>
            </a:extLst>
          </p:cNvPr>
          <p:cNvSpPr>
            <a:spLocks noGrp="1"/>
          </p:cNvSpPr>
          <p:nvPr>
            <p:ph type="ctrTitle" hasCustomPrompt="1"/>
          </p:nvPr>
        </p:nvSpPr>
        <p:spPr>
          <a:xfrm>
            <a:off x="731632" y="2791312"/>
            <a:ext cx="7979749" cy="1475888"/>
          </a:xfrm>
          <a:prstGeom prst="rect">
            <a:avLst/>
          </a:prstGeom>
        </p:spPr>
        <p:txBody>
          <a:bodyPr anchor="b">
            <a:normAutofit/>
          </a:bodyPr>
          <a:lstStyle>
            <a:lvl1pPr algn="l">
              <a:defRPr sz="4000" b="1">
                <a:solidFill>
                  <a:schemeClr val="accent2"/>
                </a:solidFill>
                <a:latin typeface="Rubik" pitchFamily="2" charset="-79"/>
                <a:cs typeface="Rubik" pitchFamily="2" charset="-79"/>
              </a:defRPr>
            </a:lvl1pPr>
          </a:lstStyle>
          <a:p>
            <a:r>
              <a:rPr lang="en-US" dirty="0"/>
              <a:t>Thank you for your attention</a:t>
            </a:r>
            <a:endParaRPr lang="en-GB" dirty="0"/>
          </a:p>
        </p:txBody>
      </p:sp>
      <p:sp>
        <p:nvSpPr>
          <p:cNvPr id="15" name="Subtitle 2">
            <a:extLst>
              <a:ext uri="{FF2B5EF4-FFF2-40B4-BE49-F238E27FC236}">
                <a16:creationId xmlns:a16="http://schemas.microsoft.com/office/drawing/2014/main" id="{FB0B7122-663F-FD46-8F84-867282388C18}"/>
              </a:ext>
            </a:extLst>
          </p:cNvPr>
          <p:cNvSpPr>
            <a:spLocks noGrp="1"/>
          </p:cNvSpPr>
          <p:nvPr>
            <p:ph type="subTitle" idx="1" hasCustomPrompt="1"/>
          </p:nvPr>
        </p:nvSpPr>
        <p:spPr>
          <a:xfrm>
            <a:off x="741466" y="4371552"/>
            <a:ext cx="4813761" cy="524914"/>
          </a:xfrm>
        </p:spPr>
        <p:txBody>
          <a:bodyPr/>
          <a:lstStyle>
            <a:lvl1pPr marL="0" indent="0" algn="l">
              <a:buNone/>
              <a:defRPr sz="2400" b="0">
                <a:solidFill>
                  <a:schemeClr val="bg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dirty="0"/>
              <a:t>Name Surname</a:t>
            </a:r>
            <a:endParaRPr lang="en-GB" dirty="0"/>
          </a:p>
        </p:txBody>
      </p:sp>
      <p:pic>
        <p:nvPicPr>
          <p:cNvPr id="7" name="Picture 6">
            <a:extLst>
              <a:ext uri="{FF2B5EF4-FFF2-40B4-BE49-F238E27FC236}">
                <a16:creationId xmlns:a16="http://schemas.microsoft.com/office/drawing/2014/main" id="{DA456B7D-8F2C-4431-B97D-5F9ABB2386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7912" y="5394162"/>
            <a:ext cx="860473" cy="573648"/>
          </a:xfrm>
          <a:prstGeom prst="rect">
            <a:avLst/>
          </a:prstGeom>
        </p:spPr>
      </p:pic>
      <p:sp>
        <p:nvSpPr>
          <p:cNvPr id="8" name="TextBox 7">
            <a:extLst>
              <a:ext uri="{FF2B5EF4-FFF2-40B4-BE49-F238E27FC236}">
                <a16:creationId xmlns:a16="http://schemas.microsoft.com/office/drawing/2014/main" id="{21D756C7-3B6A-4F52-8168-E1FC0ACB4346}"/>
              </a:ext>
            </a:extLst>
          </p:cNvPr>
          <p:cNvSpPr txBox="1"/>
          <p:nvPr userDrawn="1"/>
        </p:nvSpPr>
        <p:spPr>
          <a:xfrm>
            <a:off x="1668385" y="5350517"/>
            <a:ext cx="2903615" cy="677108"/>
          </a:xfrm>
          <a:prstGeom prst="rect">
            <a:avLst/>
          </a:prstGeom>
          <a:noFill/>
        </p:spPr>
        <p:txBody>
          <a:bodyPr wrap="square" rtlCol="0">
            <a:spAutoFit/>
          </a:bodyPr>
          <a:lstStyle/>
          <a:p>
            <a:r>
              <a:rPr lang="en-GB" sz="950" dirty="0">
                <a:solidFill>
                  <a:schemeClr val="bg1"/>
                </a:solidFill>
                <a:latin typeface="Asap" panose="02000506040000020004" pitchFamily="2" charset="77"/>
              </a:rPr>
              <a:t>This project has received funding from the European Union’s Horizon 2020 research and innovation programme under grant agreement </a:t>
            </a:r>
            <a:br>
              <a:rPr lang="en-GB" sz="950" dirty="0">
                <a:solidFill>
                  <a:schemeClr val="bg1"/>
                </a:solidFill>
                <a:latin typeface="Asap" panose="02000506040000020004" pitchFamily="2" charset="77"/>
              </a:rPr>
            </a:br>
            <a:r>
              <a:rPr lang="en-GB" sz="950">
                <a:solidFill>
                  <a:schemeClr val="bg1"/>
                </a:solidFill>
                <a:latin typeface="Asap" panose="02000506040000020004" pitchFamily="2" charset="77"/>
              </a:rPr>
              <a:t>No 815008</a:t>
            </a:r>
            <a:endParaRPr lang="en-GB" sz="950" dirty="0">
              <a:solidFill>
                <a:schemeClr val="bg1"/>
              </a:solidFill>
              <a:latin typeface="Asap" panose="02000506040000020004" pitchFamily="2" charset="77"/>
            </a:endParaRPr>
          </a:p>
        </p:txBody>
      </p:sp>
    </p:spTree>
    <p:extLst>
      <p:ext uri="{BB962C8B-B14F-4D97-AF65-F5344CB8AC3E}">
        <p14:creationId xmlns:p14="http://schemas.microsoft.com/office/powerpoint/2010/main" val="2487501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130303" y="2113599"/>
            <a:ext cx="10223499" cy="3305070"/>
          </a:xfrm>
        </p:spPr>
        <p:txBody>
          <a:bodyPr wrap="square">
            <a:noAutofit/>
          </a:bodyPr>
          <a:lstStyle>
            <a:lvl1pPr>
              <a:defRPr sz="2133" b="1"/>
            </a:lvl1pPr>
            <a:lvl2pPr marL="482612" indent="-482612">
              <a:defRPr sz="2133"/>
            </a:lvl2pPr>
            <a:lvl3pPr marL="719685" indent="-237073">
              <a:spcAft>
                <a:spcPts val="400"/>
              </a:spcAft>
              <a:tabLst>
                <a:tab pos="897489" algn="l"/>
              </a:tabLst>
              <a:defRPr sz="1867"/>
            </a:lvl3pPr>
          </a:lstStyle>
          <a:p>
            <a:pPr lvl="0"/>
            <a:r>
              <a:rPr lang="en-US"/>
              <a:t>Edit Master text styles</a:t>
            </a:r>
          </a:p>
          <a:p>
            <a:pPr lvl="1"/>
            <a:r>
              <a:rPr lang="en-US"/>
              <a:t>Second level</a:t>
            </a:r>
          </a:p>
          <a:p>
            <a:pPr lvl="2"/>
            <a:r>
              <a:rPr lang="en-US"/>
              <a:t>Third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D5ABB89-756E-4A1E-843C-868A568E11C7}" type="datetimeFigureOut">
              <a:rPr lang="en-GB" smtClean="0"/>
              <a:t>09/11/2022</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27DC75E7-9D1D-4621-A2B4-F2807418C869}" type="slidenum">
              <a:rPr lang="en-GB" smtClean="0"/>
              <a:t>‹#›</a:t>
            </a:fld>
            <a:endParaRPr lang="en-GB"/>
          </a:p>
        </p:txBody>
      </p:sp>
    </p:spTree>
    <p:extLst>
      <p:ext uri="{BB962C8B-B14F-4D97-AF65-F5344CB8AC3E}">
        <p14:creationId xmlns:p14="http://schemas.microsoft.com/office/powerpoint/2010/main" val="3730153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C75739-4FD2-3B4C-B5B0-486350D9D7A0}"/>
              </a:ext>
            </a:extLst>
          </p:cNvPr>
          <p:cNvSpPr>
            <a:spLocks noGrp="1"/>
          </p:cNvSpPr>
          <p:nvPr>
            <p:ph idx="1"/>
          </p:nvPr>
        </p:nvSpPr>
        <p:spPr>
          <a:xfrm>
            <a:off x="747254" y="1825626"/>
            <a:ext cx="10612897" cy="4351338"/>
          </a:xfrm>
        </p:spPr>
        <p:txBody>
          <a:bodyPr/>
          <a:lstStyle>
            <a:lvl1pPr marL="0" indent="0">
              <a:buNone/>
              <a:defRPr b="1"/>
            </a:lvl1pPr>
            <a:lvl2pPr marL="9526" indent="0" algn="l">
              <a:buNone/>
              <a:tabLst/>
              <a:defRPr b="0"/>
            </a:lvl2pPr>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D01C46E0-3761-484E-920A-7C6B14CDEB87}"/>
              </a:ext>
            </a:extLst>
          </p:cNvPr>
          <p:cNvSpPr>
            <a:spLocks noGrp="1"/>
          </p:cNvSpPr>
          <p:nvPr>
            <p:ph type="dt" sz="half" idx="10"/>
          </p:nvPr>
        </p:nvSpPr>
        <p:spPr/>
        <p:txBody>
          <a:bodyPr/>
          <a:lstStyle/>
          <a:p>
            <a:fld id="{F79C5ECD-EF7D-4C4F-938A-1AD223B5AE60}" type="datetime1">
              <a:rPr lang="en-US" smtClean="0"/>
              <a:t>11/9/2022</a:t>
            </a:fld>
            <a:endParaRPr lang="en-GB"/>
          </a:p>
        </p:txBody>
      </p:sp>
      <p:sp>
        <p:nvSpPr>
          <p:cNvPr id="5" name="Footer Placeholder 4">
            <a:extLst>
              <a:ext uri="{FF2B5EF4-FFF2-40B4-BE49-F238E27FC236}">
                <a16:creationId xmlns:a16="http://schemas.microsoft.com/office/drawing/2014/main" id="{5BBACC93-C394-A342-AA52-8F955EDE52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DBA5FA-BCF3-9D42-A0BF-FC9296494107}"/>
              </a:ext>
            </a:extLst>
          </p:cNvPr>
          <p:cNvSpPr>
            <a:spLocks noGrp="1"/>
          </p:cNvSpPr>
          <p:nvPr>
            <p:ph type="sldNum" sz="quarter" idx="12"/>
          </p:nvPr>
        </p:nvSpPr>
        <p:spPr/>
        <p:txBody>
          <a:bodyPr/>
          <a:lstStyle/>
          <a:p>
            <a:fld id="{32DD3F0C-4393-5645-B366-69620C61F9C2}" type="slidenum">
              <a:rPr lang="en-GB" smtClean="0"/>
              <a:t>‹#›</a:t>
            </a:fld>
            <a:endParaRPr lang="en-GB"/>
          </a:p>
        </p:txBody>
      </p:sp>
    </p:spTree>
    <p:extLst>
      <p:ext uri="{BB962C8B-B14F-4D97-AF65-F5344CB8AC3E}">
        <p14:creationId xmlns:p14="http://schemas.microsoft.com/office/powerpoint/2010/main" val="2930043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0006B7-A99C-0348-90F2-9D2C28446DF3}"/>
              </a:ext>
            </a:extLst>
          </p:cNvPr>
          <p:cNvSpPr>
            <a:spLocks noGrp="1"/>
          </p:cNvSpPr>
          <p:nvPr>
            <p:ph sz="half" idx="1"/>
          </p:nvPr>
        </p:nvSpPr>
        <p:spPr>
          <a:xfrm>
            <a:off x="73988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002C582-B974-CE4C-B7C5-A0C83E665A5D}"/>
              </a:ext>
            </a:extLst>
          </p:cNvPr>
          <p:cNvSpPr>
            <a:spLocks noGrp="1"/>
          </p:cNvSpPr>
          <p:nvPr>
            <p:ph sz="half" idx="2"/>
          </p:nvPr>
        </p:nvSpPr>
        <p:spPr>
          <a:xfrm>
            <a:off x="6172200" y="1825626"/>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52DD5FBF-5EE9-2E41-838D-4F9F467B498B}"/>
              </a:ext>
            </a:extLst>
          </p:cNvPr>
          <p:cNvSpPr>
            <a:spLocks noGrp="1"/>
          </p:cNvSpPr>
          <p:nvPr>
            <p:ph type="dt" sz="half" idx="10"/>
          </p:nvPr>
        </p:nvSpPr>
        <p:spPr/>
        <p:txBody>
          <a:bodyPr/>
          <a:lstStyle/>
          <a:p>
            <a:fld id="{F2E38764-C210-434B-972F-CBAA9614C82D}" type="datetime1">
              <a:rPr lang="en-US" smtClean="0"/>
              <a:t>11/9/2022</a:t>
            </a:fld>
            <a:endParaRPr lang="en-GB"/>
          </a:p>
        </p:txBody>
      </p:sp>
      <p:sp>
        <p:nvSpPr>
          <p:cNvPr id="6" name="Footer Placeholder 5">
            <a:extLst>
              <a:ext uri="{FF2B5EF4-FFF2-40B4-BE49-F238E27FC236}">
                <a16:creationId xmlns:a16="http://schemas.microsoft.com/office/drawing/2014/main" id="{3CA0DE6C-E096-B944-ACF9-622176D0E3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81A65A-D296-E54C-9398-C7779D1F9D3A}"/>
              </a:ext>
            </a:extLst>
          </p:cNvPr>
          <p:cNvSpPr>
            <a:spLocks noGrp="1"/>
          </p:cNvSpPr>
          <p:nvPr>
            <p:ph type="sldNum" sz="quarter" idx="12"/>
          </p:nvPr>
        </p:nvSpPr>
        <p:spPr>
          <a:xfrm>
            <a:off x="8680173" y="6356351"/>
            <a:ext cx="2743200" cy="365125"/>
          </a:xfrm>
        </p:spPr>
        <p:txBody>
          <a:bodyPr/>
          <a:lstStyle/>
          <a:p>
            <a:fld id="{32DD3F0C-4393-5645-B366-69620C61F9C2}" type="slidenum">
              <a:rPr lang="en-GB" smtClean="0"/>
              <a:t>‹#›</a:t>
            </a:fld>
            <a:endParaRPr lang="en-GB"/>
          </a:p>
        </p:txBody>
      </p:sp>
    </p:spTree>
    <p:extLst>
      <p:ext uri="{BB962C8B-B14F-4D97-AF65-F5344CB8AC3E}">
        <p14:creationId xmlns:p14="http://schemas.microsoft.com/office/powerpoint/2010/main" val="330807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6D01FC-8266-414A-A045-3E73002F21EC}"/>
              </a:ext>
            </a:extLst>
          </p:cNvPr>
          <p:cNvSpPr>
            <a:spLocks noGrp="1"/>
          </p:cNvSpPr>
          <p:nvPr>
            <p:ph type="body" idx="1"/>
          </p:nvPr>
        </p:nvSpPr>
        <p:spPr>
          <a:xfrm>
            <a:off x="74146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106C94D-C073-B64A-9682-F2889EEE67C2}"/>
              </a:ext>
            </a:extLst>
          </p:cNvPr>
          <p:cNvSpPr>
            <a:spLocks noGrp="1"/>
          </p:cNvSpPr>
          <p:nvPr>
            <p:ph sz="half" idx="2"/>
          </p:nvPr>
        </p:nvSpPr>
        <p:spPr>
          <a:xfrm>
            <a:off x="74146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544E25A-809E-F347-976A-80C1FCCFD3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7FF7FCC-D403-5949-A6C1-AA36C857ED8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237536A-0EB7-C745-8AFA-2FFD926EE7FB}"/>
              </a:ext>
            </a:extLst>
          </p:cNvPr>
          <p:cNvSpPr>
            <a:spLocks noGrp="1"/>
          </p:cNvSpPr>
          <p:nvPr>
            <p:ph type="dt" sz="half" idx="10"/>
          </p:nvPr>
        </p:nvSpPr>
        <p:spPr/>
        <p:txBody>
          <a:bodyPr/>
          <a:lstStyle/>
          <a:p>
            <a:fld id="{CBDC702C-DB77-1B44-80E9-836F6109C703}" type="datetime1">
              <a:rPr lang="en-US" smtClean="0"/>
              <a:t>11/9/2022</a:t>
            </a:fld>
            <a:endParaRPr lang="en-GB"/>
          </a:p>
        </p:txBody>
      </p:sp>
      <p:sp>
        <p:nvSpPr>
          <p:cNvPr id="8" name="Footer Placeholder 7">
            <a:extLst>
              <a:ext uri="{FF2B5EF4-FFF2-40B4-BE49-F238E27FC236}">
                <a16:creationId xmlns:a16="http://schemas.microsoft.com/office/drawing/2014/main" id="{42941BFB-26AE-2040-A8CD-159BE169063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100B14C-0016-8840-B8D3-C9C559158F18}"/>
              </a:ext>
            </a:extLst>
          </p:cNvPr>
          <p:cNvSpPr>
            <a:spLocks noGrp="1"/>
          </p:cNvSpPr>
          <p:nvPr>
            <p:ph type="sldNum" sz="quarter" idx="12"/>
          </p:nvPr>
        </p:nvSpPr>
        <p:spPr/>
        <p:txBody>
          <a:bodyPr/>
          <a:lstStyle/>
          <a:p>
            <a:fld id="{32DD3F0C-4393-5645-B366-69620C61F9C2}" type="slidenum">
              <a:rPr lang="en-GB" smtClean="0"/>
              <a:t>‹#›</a:t>
            </a:fld>
            <a:endParaRPr lang="en-GB"/>
          </a:p>
        </p:txBody>
      </p:sp>
    </p:spTree>
    <p:extLst>
      <p:ext uri="{BB962C8B-B14F-4D97-AF65-F5344CB8AC3E}">
        <p14:creationId xmlns:p14="http://schemas.microsoft.com/office/powerpoint/2010/main" val="4013968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CEA7FA-E349-E944-B553-57208AD28DEF}"/>
              </a:ext>
            </a:extLst>
          </p:cNvPr>
          <p:cNvSpPr>
            <a:spLocks noGrp="1"/>
          </p:cNvSpPr>
          <p:nvPr>
            <p:ph type="dt" sz="half" idx="10"/>
          </p:nvPr>
        </p:nvSpPr>
        <p:spPr/>
        <p:txBody>
          <a:bodyPr/>
          <a:lstStyle/>
          <a:p>
            <a:fld id="{DF074259-D3BB-4A48-AD87-3E99F6A76E15}" type="datetime1">
              <a:rPr lang="en-US" smtClean="0"/>
              <a:t>11/9/2022</a:t>
            </a:fld>
            <a:endParaRPr lang="en-GB"/>
          </a:p>
        </p:txBody>
      </p:sp>
      <p:sp>
        <p:nvSpPr>
          <p:cNvPr id="4" name="Footer Placeholder 3">
            <a:extLst>
              <a:ext uri="{FF2B5EF4-FFF2-40B4-BE49-F238E27FC236}">
                <a16:creationId xmlns:a16="http://schemas.microsoft.com/office/drawing/2014/main" id="{563083E9-270A-2B4D-B9DD-F2211A2E47F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BE77F87-4A47-CB4B-AE85-DE5C74935E21}"/>
              </a:ext>
            </a:extLst>
          </p:cNvPr>
          <p:cNvSpPr>
            <a:spLocks noGrp="1"/>
          </p:cNvSpPr>
          <p:nvPr>
            <p:ph type="sldNum" sz="quarter" idx="12"/>
          </p:nvPr>
        </p:nvSpPr>
        <p:spPr/>
        <p:txBody>
          <a:bodyPr/>
          <a:lstStyle/>
          <a:p>
            <a:fld id="{32DD3F0C-4393-5645-B366-69620C61F9C2}" type="slidenum">
              <a:rPr lang="en-GB" smtClean="0"/>
              <a:t>‹#›</a:t>
            </a:fld>
            <a:endParaRPr lang="en-GB"/>
          </a:p>
        </p:txBody>
      </p:sp>
      <p:graphicFrame>
        <p:nvGraphicFramePr>
          <p:cNvPr id="7" name="Chart 6">
            <a:extLst>
              <a:ext uri="{FF2B5EF4-FFF2-40B4-BE49-F238E27FC236}">
                <a16:creationId xmlns:a16="http://schemas.microsoft.com/office/drawing/2014/main" id="{AFEEF557-A9DE-CC40-8910-EA0E37C8BFD4}"/>
              </a:ext>
            </a:extLst>
          </p:cNvPr>
          <p:cNvGraphicFramePr/>
          <p:nvPr userDrawn="1">
            <p:extLst>
              <p:ext uri="{D42A27DB-BD31-4B8C-83A1-F6EECF244321}">
                <p14:modId xmlns:p14="http://schemas.microsoft.com/office/powerpoint/2010/main" val="1914424397"/>
              </p:ext>
            </p:extLst>
          </p:nvPr>
        </p:nvGraphicFramePr>
        <p:xfrm>
          <a:off x="4946652" y="1449387"/>
          <a:ext cx="7245349" cy="473233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2">
            <a:extLst>
              <a:ext uri="{FF2B5EF4-FFF2-40B4-BE49-F238E27FC236}">
                <a16:creationId xmlns:a16="http://schemas.microsoft.com/office/drawing/2014/main" id="{55A371EE-2697-C544-9579-9721D7A9C733}"/>
              </a:ext>
            </a:extLst>
          </p:cNvPr>
          <p:cNvSpPr>
            <a:spLocks noGrp="1"/>
          </p:cNvSpPr>
          <p:nvPr>
            <p:ph type="body" idx="1"/>
          </p:nvPr>
        </p:nvSpPr>
        <p:spPr>
          <a:xfrm>
            <a:off x="741467"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0366A2E0-EAF3-0E44-A72D-45D56B95F037}"/>
              </a:ext>
            </a:extLst>
          </p:cNvPr>
          <p:cNvSpPr>
            <a:spLocks noGrp="1"/>
          </p:cNvSpPr>
          <p:nvPr>
            <p:ph sz="half" idx="2"/>
          </p:nvPr>
        </p:nvSpPr>
        <p:spPr>
          <a:xfrm>
            <a:off x="741465"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20370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CEA7FA-E349-E944-B553-57208AD28DEF}"/>
              </a:ext>
            </a:extLst>
          </p:cNvPr>
          <p:cNvSpPr>
            <a:spLocks noGrp="1"/>
          </p:cNvSpPr>
          <p:nvPr>
            <p:ph type="dt" sz="half" idx="10"/>
          </p:nvPr>
        </p:nvSpPr>
        <p:spPr/>
        <p:txBody>
          <a:bodyPr/>
          <a:lstStyle/>
          <a:p>
            <a:fld id="{B209B682-C783-4A48-AB6A-AAD6DBBA9B47}" type="datetime1">
              <a:rPr lang="en-US" smtClean="0"/>
              <a:t>11/9/2022</a:t>
            </a:fld>
            <a:endParaRPr lang="en-GB"/>
          </a:p>
        </p:txBody>
      </p:sp>
      <p:sp>
        <p:nvSpPr>
          <p:cNvPr id="4" name="Footer Placeholder 3">
            <a:extLst>
              <a:ext uri="{FF2B5EF4-FFF2-40B4-BE49-F238E27FC236}">
                <a16:creationId xmlns:a16="http://schemas.microsoft.com/office/drawing/2014/main" id="{563083E9-270A-2B4D-B9DD-F2211A2E47F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BE77F87-4A47-CB4B-AE85-DE5C74935E21}"/>
              </a:ext>
            </a:extLst>
          </p:cNvPr>
          <p:cNvSpPr>
            <a:spLocks noGrp="1"/>
          </p:cNvSpPr>
          <p:nvPr>
            <p:ph type="sldNum" sz="quarter" idx="12"/>
          </p:nvPr>
        </p:nvSpPr>
        <p:spPr/>
        <p:txBody>
          <a:bodyPr/>
          <a:lstStyle/>
          <a:p>
            <a:fld id="{32DD3F0C-4393-5645-B366-69620C61F9C2}" type="slidenum">
              <a:rPr lang="en-GB" smtClean="0"/>
              <a:t>‹#›</a:t>
            </a:fld>
            <a:endParaRPr lang="en-GB"/>
          </a:p>
        </p:txBody>
      </p:sp>
      <p:graphicFrame>
        <p:nvGraphicFramePr>
          <p:cNvPr id="2" name="Chart 1">
            <a:extLst>
              <a:ext uri="{FF2B5EF4-FFF2-40B4-BE49-F238E27FC236}">
                <a16:creationId xmlns:a16="http://schemas.microsoft.com/office/drawing/2014/main" id="{15778BE7-5567-8047-A62F-96FDAA09A7C9}"/>
              </a:ext>
            </a:extLst>
          </p:cNvPr>
          <p:cNvGraphicFramePr/>
          <p:nvPr userDrawn="1">
            <p:extLst>
              <p:ext uri="{D42A27DB-BD31-4B8C-83A1-F6EECF244321}">
                <p14:modId xmlns:p14="http://schemas.microsoft.com/office/powerpoint/2010/main" val="2391075085"/>
              </p:ext>
            </p:extLst>
          </p:nvPr>
        </p:nvGraphicFramePr>
        <p:xfrm>
          <a:off x="6112565" y="2494722"/>
          <a:ext cx="5247585" cy="3812574"/>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Placeholder 2">
            <a:extLst>
              <a:ext uri="{FF2B5EF4-FFF2-40B4-BE49-F238E27FC236}">
                <a16:creationId xmlns:a16="http://schemas.microsoft.com/office/drawing/2014/main" id="{48AD1599-C973-1A47-9016-8CBA72BD0C22}"/>
              </a:ext>
            </a:extLst>
          </p:cNvPr>
          <p:cNvSpPr>
            <a:spLocks noGrp="1"/>
          </p:cNvSpPr>
          <p:nvPr>
            <p:ph type="body" idx="1"/>
          </p:nvPr>
        </p:nvSpPr>
        <p:spPr>
          <a:xfrm>
            <a:off x="741468"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Edit Master text styles</a:t>
            </a:r>
          </a:p>
        </p:txBody>
      </p:sp>
      <p:sp>
        <p:nvSpPr>
          <p:cNvPr id="12" name="Content Placeholder 3">
            <a:extLst>
              <a:ext uri="{FF2B5EF4-FFF2-40B4-BE49-F238E27FC236}">
                <a16:creationId xmlns:a16="http://schemas.microsoft.com/office/drawing/2014/main" id="{672DC8D1-2082-4640-8F70-827813087394}"/>
              </a:ext>
            </a:extLst>
          </p:cNvPr>
          <p:cNvSpPr>
            <a:spLocks noGrp="1"/>
          </p:cNvSpPr>
          <p:nvPr>
            <p:ph sz="half" idx="2"/>
          </p:nvPr>
        </p:nvSpPr>
        <p:spPr>
          <a:xfrm>
            <a:off x="741465"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03923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A785C5-DF04-144F-8CA3-EE8564954C52}"/>
              </a:ext>
            </a:extLst>
          </p:cNvPr>
          <p:cNvSpPr>
            <a:spLocks noGrp="1"/>
          </p:cNvSpPr>
          <p:nvPr>
            <p:ph type="sldNum" sz="quarter" idx="12"/>
          </p:nvPr>
        </p:nvSpPr>
        <p:spPr/>
        <p:txBody>
          <a:bodyPr/>
          <a:lstStyle/>
          <a:p>
            <a:fld id="{32DD3F0C-4393-5645-B366-69620C61F9C2}" type="slidenum">
              <a:rPr lang="en-GB" smtClean="0"/>
              <a:t>‹#›</a:t>
            </a:fld>
            <a:endParaRPr lang="en-GB"/>
          </a:p>
        </p:txBody>
      </p:sp>
      <p:sp>
        <p:nvSpPr>
          <p:cNvPr id="6" name="Title 1">
            <a:extLst>
              <a:ext uri="{FF2B5EF4-FFF2-40B4-BE49-F238E27FC236}">
                <a16:creationId xmlns:a16="http://schemas.microsoft.com/office/drawing/2014/main" id="{D4081D58-5216-0343-B26D-2326B279D6E8}"/>
              </a:ext>
            </a:extLst>
          </p:cNvPr>
          <p:cNvSpPr>
            <a:spLocks noGrp="1"/>
          </p:cNvSpPr>
          <p:nvPr>
            <p:ph type="ctrTitle" hasCustomPrompt="1"/>
          </p:nvPr>
        </p:nvSpPr>
        <p:spPr>
          <a:xfrm>
            <a:off x="6957392" y="2115311"/>
            <a:ext cx="4522027" cy="3426209"/>
          </a:xfrm>
          <a:prstGeom prst="rect">
            <a:avLst/>
          </a:prstGeom>
        </p:spPr>
        <p:txBody>
          <a:bodyPr anchor="t">
            <a:normAutofit/>
          </a:bodyPr>
          <a:lstStyle>
            <a:lvl1pPr algn="r">
              <a:defRPr sz="4000" b="1">
                <a:solidFill>
                  <a:schemeClr val="bg2"/>
                </a:solidFill>
              </a:defRPr>
            </a:lvl1pPr>
          </a:lstStyle>
          <a:p>
            <a:r>
              <a:rPr lang="en-US" dirty="0"/>
              <a:t>click to edit master title style</a:t>
            </a:r>
            <a:endParaRPr lang="en-GB" dirty="0"/>
          </a:p>
        </p:txBody>
      </p:sp>
      <p:pic>
        <p:nvPicPr>
          <p:cNvPr id="7" name="Picture 6">
            <a:extLst>
              <a:ext uri="{FF2B5EF4-FFF2-40B4-BE49-F238E27FC236}">
                <a16:creationId xmlns:a16="http://schemas.microsoft.com/office/drawing/2014/main" id="{E6B07112-9D99-1440-92B8-02013A9936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10000" y="0"/>
            <a:ext cx="8382001" cy="6858000"/>
          </a:xfrm>
          <a:prstGeom prst="rect">
            <a:avLst/>
          </a:prstGeom>
        </p:spPr>
      </p:pic>
      <p:sp>
        <p:nvSpPr>
          <p:cNvPr id="3" name="Text Placeholder 2">
            <a:extLst>
              <a:ext uri="{FF2B5EF4-FFF2-40B4-BE49-F238E27FC236}">
                <a16:creationId xmlns:a16="http://schemas.microsoft.com/office/drawing/2014/main" id="{460EFA6F-74D0-514F-8E54-0E9B544C3196}"/>
              </a:ext>
            </a:extLst>
          </p:cNvPr>
          <p:cNvSpPr>
            <a:spLocks noGrp="1"/>
          </p:cNvSpPr>
          <p:nvPr>
            <p:ph type="body" sz="quarter" idx="13"/>
          </p:nvPr>
        </p:nvSpPr>
        <p:spPr>
          <a:xfrm>
            <a:off x="747190" y="1887258"/>
            <a:ext cx="4773934" cy="2395537"/>
          </a:xfrm>
        </p:spPr>
        <p:txBody>
          <a:bodyPr>
            <a:normAutofit/>
          </a:bodyPr>
          <a:lstStyle>
            <a:lvl1pPr>
              <a:defRPr sz="4000">
                <a:solidFill>
                  <a:schemeClr val="accent2"/>
                </a:solidFill>
              </a:defRPr>
            </a:lvl1pPr>
          </a:lstStyle>
          <a:p>
            <a:pPr lvl="0"/>
            <a:r>
              <a:rPr lang="en-US" dirty="0"/>
              <a:t>Edit Master text styles</a:t>
            </a:r>
          </a:p>
        </p:txBody>
      </p:sp>
      <p:sp>
        <p:nvSpPr>
          <p:cNvPr id="11" name="Date Placeholder 4">
            <a:extLst>
              <a:ext uri="{FF2B5EF4-FFF2-40B4-BE49-F238E27FC236}">
                <a16:creationId xmlns:a16="http://schemas.microsoft.com/office/drawing/2014/main" id="{F73EA029-821D-9A44-9A94-58E2CFDEAA4B}"/>
              </a:ext>
            </a:extLst>
          </p:cNvPr>
          <p:cNvSpPr>
            <a:spLocks noGrp="1"/>
          </p:cNvSpPr>
          <p:nvPr>
            <p:ph type="dt" sz="half" idx="10"/>
          </p:nvPr>
        </p:nvSpPr>
        <p:spPr>
          <a:xfrm>
            <a:off x="769374" y="6356351"/>
            <a:ext cx="2743200" cy="365125"/>
          </a:xfrm>
        </p:spPr>
        <p:txBody>
          <a:bodyPr/>
          <a:lstStyle/>
          <a:p>
            <a:fld id="{F2E38764-C210-434B-972F-CBAA9614C82D}" type="datetime1">
              <a:rPr lang="en-US" smtClean="0"/>
              <a:t>11/9/2022</a:t>
            </a:fld>
            <a:endParaRPr lang="en-GB"/>
          </a:p>
        </p:txBody>
      </p:sp>
      <p:sp>
        <p:nvSpPr>
          <p:cNvPr id="12" name="Footer Placeholder 5">
            <a:extLst>
              <a:ext uri="{FF2B5EF4-FFF2-40B4-BE49-F238E27FC236}">
                <a16:creationId xmlns:a16="http://schemas.microsoft.com/office/drawing/2014/main" id="{CDE24526-382F-9848-88CC-5836A1894776}"/>
              </a:ext>
            </a:extLst>
          </p:cNvPr>
          <p:cNvSpPr>
            <a:spLocks noGrp="1"/>
          </p:cNvSpPr>
          <p:nvPr>
            <p:ph type="ftr" sz="quarter" idx="11"/>
          </p:nvPr>
        </p:nvSpPr>
        <p:spPr>
          <a:xfrm>
            <a:off x="4038600" y="6356351"/>
            <a:ext cx="4114800" cy="365125"/>
          </a:xfrm>
        </p:spPr>
        <p:txBody>
          <a:bodyPr/>
          <a:lstStyle/>
          <a:p>
            <a:endParaRPr lang="en-GB"/>
          </a:p>
        </p:txBody>
      </p:sp>
      <p:sp>
        <p:nvSpPr>
          <p:cNvPr id="13" name="Slide Number Placeholder 6">
            <a:extLst>
              <a:ext uri="{FF2B5EF4-FFF2-40B4-BE49-F238E27FC236}">
                <a16:creationId xmlns:a16="http://schemas.microsoft.com/office/drawing/2014/main" id="{8314E4F0-69C8-2047-912A-E7554343D61B}"/>
              </a:ext>
            </a:extLst>
          </p:cNvPr>
          <p:cNvSpPr txBox="1">
            <a:spLocks/>
          </p:cNvSpPr>
          <p:nvPr userDrawn="1"/>
        </p:nvSpPr>
        <p:spPr>
          <a:xfrm>
            <a:off x="8680173"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sap" panose="0200050604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DD3F0C-4393-5645-B366-69620C61F9C2}" type="slidenum">
              <a:rPr lang="en-GB" sz="1200" smtClean="0">
                <a:solidFill>
                  <a:schemeClr val="bg1"/>
                </a:solidFill>
              </a:rPr>
              <a:pPr/>
              <a:t>‹#›</a:t>
            </a:fld>
            <a:endParaRPr lang="en-GB" sz="1200" dirty="0">
              <a:solidFill>
                <a:schemeClr val="bg1"/>
              </a:solidFill>
            </a:endParaRPr>
          </a:p>
        </p:txBody>
      </p:sp>
    </p:spTree>
    <p:extLst>
      <p:ext uri="{BB962C8B-B14F-4D97-AF65-F5344CB8AC3E}">
        <p14:creationId xmlns:p14="http://schemas.microsoft.com/office/powerpoint/2010/main" val="2836149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A785C5-DF04-144F-8CA3-EE8564954C52}"/>
              </a:ext>
            </a:extLst>
          </p:cNvPr>
          <p:cNvSpPr>
            <a:spLocks noGrp="1"/>
          </p:cNvSpPr>
          <p:nvPr>
            <p:ph type="sldNum" sz="quarter" idx="12"/>
          </p:nvPr>
        </p:nvSpPr>
        <p:spPr/>
        <p:txBody>
          <a:bodyPr/>
          <a:lstStyle/>
          <a:p>
            <a:fld id="{32DD3F0C-4393-5645-B366-69620C61F9C2}" type="slidenum">
              <a:rPr lang="en-GB" smtClean="0"/>
              <a:t>‹#›</a:t>
            </a:fld>
            <a:endParaRPr lang="en-GB"/>
          </a:p>
        </p:txBody>
      </p:sp>
      <p:pic>
        <p:nvPicPr>
          <p:cNvPr id="10" name="Picture 9">
            <a:extLst>
              <a:ext uri="{FF2B5EF4-FFF2-40B4-BE49-F238E27FC236}">
                <a16:creationId xmlns:a16="http://schemas.microsoft.com/office/drawing/2014/main" id="{A7A25FDD-E9A9-3E49-AB8A-6E947930593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97299" y="0"/>
            <a:ext cx="8394700" cy="6858000"/>
          </a:xfrm>
          <a:prstGeom prst="rect">
            <a:avLst/>
          </a:prstGeom>
        </p:spPr>
      </p:pic>
      <p:sp>
        <p:nvSpPr>
          <p:cNvPr id="13" name="Text Placeholder 2">
            <a:extLst>
              <a:ext uri="{FF2B5EF4-FFF2-40B4-BE49-F238E27FC236}">
                <a16:creationId xmlns:a16="http://schemas.microsoft.com/office/drawing/2014/main" id="{F3390AD7-0A7D-894F-9281-792BE554AA2D}"/>
              </a:ext>
            </a:extLst>
          </p:cNvPr>
          <p:cNvSpPr>
            <a:spLocks noGrp="1"/>
          </p:cNvSpPr>
          <p:nvPr>
            <p:ph type="body" sz="quarter" idx="13"/>
          </p:nvPr>
        </p:nvSpPr>
        <p:spPr>
          <a:xfrm>
            <a:off x="747190" y="1887258"/>
            <a:ext cx="4773934" cy="2395537"/>
          </a:xfrm>
        </p:spPr>
        <p:txBody>
          <a:bodyPr>
            <a:normAutofit/>
          </a:bodyPr>
          <a:lstStyle>
            <a:lvl1pPr>
              <a:defRPr sz="4000">
                <a:solidFill>
                  <a:schemeClr val="accent2"/>
                </a:solidFill>
              </a:defRPr>
            </a:lvl1pPr>
          </a:lstStyle>
          <a:p>
            <a:pPr lvl="0"/>
            <a:r>
              <a:rPr lang="en-US" dirty="0"/>
              <a:t>Edit Master text styles</a:t>
            </a:r>
          </a:p>
        </p:txBody>
      </p:sp>
      <p:sp>
        <p:nvSpPr>
          <p:cNvPr id="8" name="Date Placeholder 4">
            <a:extLst>
              <a:ext uri="{FF2B5EF4-FFF2-40B4-BE49-F238E27FC236}">
                <a16:creationId xmlns:a16="http://schemas.microsoft.com/office/drawing/2014/main" id="{9C96681E-E167-CB4B-8892-9ADEE55D4902}"/>
              </a:ext>
            </a:extLst>
          </p:cNvPr>
          <p:cNvSpPr>
            <a:spLocks noGrp="1"/>
          </p:cNvSpPr>
          <p:nvPr>
            <p:ph type="dt" sz="half" idx="10"/>
          </p:nvPr>
        </p:nvSpPr>
        <p:spPr>
          <a:xfrm>
            <a:off x="769374" y="6356351"/>
            <a:ext cx="2743200" cy="365125"/>
          </a:xfrm>
        </p:spPr>
        <p:txBody>
          <a:bodyPr/>
          <a:lstStyle/>
          <a:p>
            <a:fld id="{F2E38764-C210-434B-972F-CBAA9614C82D}" type="datetime1">
              <a:rPr lang="en-US" smtClean="0"/>
              <a:t>11/9/2022</a:t>
            </a:fld>
            <a:endParaRPr lang="en-GB"/>
          </a:p>
        </p:txBody>
      </p:sp>
      <p:sp>
        <p:nvSpPr>
          <p:cNvPr id="9" name="Footer Placeholder 5">
            <a:extLst>
              <a:ext uri="{FF2B5EF4-FFF2-40B4-BE49-F238E27FC236}">
                <a16:creationId xmlns:a16="http://schemas.microsoft.com/office/drawing/2014/main" id="{C3A0CB0F-F656-C343-B931-DB161E000B2F}"/>
              </a:ext>
            </a:extLst>
          </p:cNvPr>
          <p:cNvSpPr>
            <a:spLocks noGrp="1"/>
          </p:cNvSpPr>
          <p:nvPr>
            <p:ph type="ftr" sz="quarter" idx="11"/>
          </p:nvPr>
        </p:nvSpPr>
        <p:spPr>
          <a:xfrm>
            <a:off x="4038600" y="6356351"/>
            <a:ext cx="4114800" cy="365125"/>
          </a:xfrm>
        </p:spPr>
        <p:txBody>
          <a:bodyPr/>
          <a:lstStyle/>
          <a:p>
            <a:endParaRPr lang="en-GB"/>
          </a:p>
        </p:txBody>
      </p:sp>
      <p:sp>
        <p:nvSpPr>
          <p:cNvPr id="11" name="Slide Number Placeholder 6">
            <a:extLst>
              <a:ext uri="{FF2B5EF4-FFF2-40B4-BE49-F238E27FC236}">
                <a16:creationId xmlns:a16="http://schemas.microsoft.com/office/drawing/2014/main" id="{DB5199EB-D79F-F04D-9984-D73D86ACA81F}"/>
              </a:ext>
            </a:extLst>
          </p:cNvPr>
          <p:cNvSpPr txBox="1">
            <a:spLocks/>
          </p:cNvSpPr>
          <p:nvPr userDrawn="1"/>
        </p:nvSpPr>
        <p:spPr>
          <a:xfrm>
            <a:off x="8680173"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sap" panose="0200050604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DD3F0C-4393-5645-B366-69620C61F9C2}" type="slidenum">
              <a:rPr lang="en-GB" sz="1200" smtClean="0">
                <a:solidFill>
                  <a:schemeClr val="accent1"/>
                </a:solidFill>
              </a:rPr>
              <a:pPr/>
              <a:t>‹#›</a:t>
            </a:fld>
            <a:endParaRPr lang="en-GB" sz="1200" dirty="0">
              <a:solidFill>
                <a:schemeClr val="accent1"/>
              </a:solidFill>
            </a:endParaRPr>
          </a:p>
        </p:txBody>
      </p:sp>
    </p:spTree>
    <p:extLst>
      <p:ext uri="{BB962C8B-B14F-4D97-AF65-F5344CB8AC3E}">
        <p14:creationId xmlns:p14="http://schemas.microsoft.com/office/powerpoint/2010/main" val="3414118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785D93-BA5E-544D-8612-E91F507E49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03650" y="1"/>
            <a:ext cx="8382001" cy="6858000"/>
          </a:xfrm>
          <a:prstGeom prst="rect">
            <a:avLst/>
          </a:prstGeom>
        </p:spPr>
      </p:pic>
      <p:sp>
        <p:nvSpPr>
          <p:cNvPr id="5" name="Text Placeholder 2">
            <a:extLst>
              <a:ext uri="{FF2B5EF4-FFF2-40B4-BE49-F238E27FC236}">
                <a16:creationId xmlns:a16="http://schemas.microsoft.com/office/drawing/2014/main" id="{694CAC4F-EA3B-3D45-9BDC-380DFD2376C0}"/>
              </a:ext>
            </a:extLst>
          </p:cNvPr>
          <p:cNvSpPr>
            <a:spLocks noGrp="1"/>
          </p:cNvSpPr>
          <p:nvPr>
            <p:ph type="body" sz="quarter" idx="13"/>
          </p:nvPr>
        </p:nvSpPr>
        <p:spPr>
          <a:xfrm>
            <a:off x="747190" y="1887258"/>
            <a:ext cx="4773934" cy="2395537"/>
          </a:xfrm>
        </p:spPr>
        <p:txBody>
          <a:bodyPr>
            <a:normAutofit/>
          </a:bodyPr>
          <a:lstStyle>
            <a:lvl1pPr>
              <a:defRPr sz="4000">
                <a:solidFill>
                  <a:schemeClr val="accent2"/>
                </a:solidFill>
              </a:defRPr>
            </a:lvl1pPr>
          </a:lstStyle>
          <a:p>
            <a:pPr lvl="0"/>
            <a:r>
              <a:rPr lang="en-US" dirty="0"/>
              <a:t>Edit Master text styles</a:t>
            </a:r>
          </a:p>
        </p:txBody>
      </p:sp>
      <p:sp>
        <p:nvSpPr>
          <p:cNvPr id="7" name="Date Placeholder 4">
            <a:extLst>
              <a:ext uri="{FF2B5EF4-FFF2-40B4-BE49-F238E27FC236}">
                <a16:creationId xmlns:a16="http://schemas.microsoft.com/office/drawing/2014/main" id="{C190E0F1-8712-2D4A-86F7-3C1C1564EFFB}"/>
              </a:ext>
            </a:extLst>
          </p:cNvPr>
          <p:cNvSpPr>
            <a:spLocks noGrp="1"/>
          </p:cNvSpPr>
          <p:nvPr>
            <p:ph type="dt" sz="half" idx="10"/>
          </p:nvPr>
        </p:nvSpPr>
        <p:spPr>
          <a:xfrm>
            <a:off x="769374" y="6356351"/>
            <a:ext cx="2743200" cy="365125"/>
          </a:xfrm>
        </p:spPr>
        <p:txBody>
          <a:bodyPr/>
          <a:lstStyle/>
          <a:p>
            <a:fld id="{F2E38764-C210-434B-972F-CBAA9614C82D}" type="datetime1">
              <a:rPr lang="en-US" smtClean="0"/>
              <a:t>11/9/2022</a:t>
            </a:fld>
            <a:endParaRPr lang="en-GB"/>
          </a:p>
        </p:txBody>
      </p:sp>
      <p:sp>
        <p:nvSpPr>
          <p:cNvPr id="8" name="Footer Placeholder 5">
            <a:extLst>
              <a:ext uri="{FF2B5EF4-FFF2-40B4-BE49-F238E27FC236}">
                <a16:creationId xmlns:a16="http://schemas.microsoft.com/office/drawing/2014/main" id="{91A11D53-4430-3548-9ABE-68A62B474755}"/>
              </a:ext>
            </a:extLst>
          </p:cNvPr>
          <p:cNvSpPr>
            <a:spLocks noGrp="1"/>
          </p:cNvSpPr>
          <p:nvPr>
            <p:ph type="ftr" sz="quarter" idx="11"/>
          </p:nvPr>
        </p:nvSpPr>
        <p:spPr>
          <a:xfrm>
            <a:off x="4038600" y="6356351"/>
            <a:ext cx="4114800" cy="365125"/>
          </a:xfrm>
        </p:spPr>
        <p:txBody>
          <a:bodyPr/>
          <a:lstStyle/>
          <a:p>
            <a:endParaRPr lang="en-GB"/>
          </a:p>
        </p:txBody>
      </p:sp>
      <p:sp>
        <p:nvSpPr>
          <p:cNvPr id="9" name="Slide Number Placeholder 6">
            <a:extLst>
              <a:ext uri="{FF2B5EF4-FFF2-40B4-BE49-F238E27FC236}">
                <a16:creationId xmlns:a16="http://schemas.microsoft.com/office/drawing/2014/main" id="{CDEBECE2-C701-0245-894D-08E090EC0AF6}"/>
              </a:ext>
            </a:extLst>
          </p:cNvPr>
          <p:cNvSpPr>
            <a:spLocks noGrp="1"/>
          </p:cNvSpPr>
          <p:nvPr>
            <p:ph type="sldNum" sz="quarter" idx="12"/>
          </p:nvPr>
        </p:nvSpPr>
        <p:spPr>
          <a:xfrm>
            <a:off x="8680173" y="6356351"/>
            <a:ext cx="2743200" cy="365125"/>
          </a:xfrm>
        </p:spPr>
        <p:txBody>
          <a:bodyPr/>
          <a:lstStyle>
            <a:lvl1pPr>
              <a:defRPr>
                <a:solidFill>
                  <a:schemeClr val="accent1"/>
                </a:solidFill>
              </a:defRPr>
            </a:lvl1pPr>
          </a:lstStyle>
          <a:p>
            <a:fld id="{32DD3F0C-4393-5645-B366-69620C61F9C2}" type="slidenum">
              <a:rPr lang="en-GB" smtClean="0"/>
              <a:pPr/>
              <a:t>‹#›</a:t>
            </a:fld>
            <a:endParaRPr lang="en-GB" dirty="0"/>
          </a:p>
        </p:txBody>
      </p:sp>
    </p:spTree>
    <p:extLst>
      <p:ext uri="{BB962C8B-B14F-4D97-AF65-F5344CB8AC3E}">
        <p14:creationId xmlns:p14="http://schemas.microsoft.com/office/powerpoint/2010/main" val="2998172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5E3DB5-0EEE-1B4C-9885-18DEC931C367}"/>
              </a:ext>
            </a:extLst>
          </p:cNvPr>
          <p:cNvSpPr>
            <a:spLocks noGrp="1"/>
          </p:cNvSpPr>
          <p:nvPr>
            <p:ph type="body" idx="1"/>
          </p:nvPr>
        </p:nvSpPr>
        <p:spPr>
          <a:xfrm>
            <a:off x="747254" y="1825626"/>
            <a:ext cx="10612896"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D344B68-CCCD-1D47-AB73-62621E732285}"/>
              </a:ext>
            </a:extLst>
          </p:cNvPr>
          <p:cNvSpPr>
            <a:spLocks noGrp="1"/>
          </p:cNvSpPr>
          <p:nvPr>
            <p:ph type="dt" sz="half" idx="2"/>
          </p:nvPr>
        </p:nvSpPr>
        <p:spPr>
          <a:xfrm>
            <a:off x="769374"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Rubik" pitchFamily="2" charset="-79"/>
                <a:cs typeface="Rubik" pitchFamily="2" charset="-79"/>
              </a:defRPr>
            </a:lvl1pPr>
          </a:lstStyle>
          <a:p>
            <a:fld id="{B4F0A491-DBE0-434B-B8BD-E9369B315780}" type="datetime1">
              <a:rPr lang="en-US" smtClean="0"/>
              <a:pPr/>
              <a:t>11/9/2022</a:t>
            </a:fld>
            <a:endParaRPr lang="en-GB" dirty="0"/>
          </a:p>
        </p:txBody>
      </p:sp>
      <p:sp>
        <p:nvSpPr>
          <p:cNvPr id="5" name="Footer Placeholder 4">
            <a:extLst>
              <a:ext uri="{FF2B5EF4-FFF2-40B4-BE49-F238E27FC236}">
                <a16:creationId xmlns:a16="http://schemas.microsoft.com/office/drawing/2014/main" id="{2F2C4542-D4D9-6D47-98F5-EDCB590AB64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sap" panose="02000506040000020004" pitchFamily="2" charset="77"/>
              </a:defRPr>
            </a:lvl1pPr>
          </a:lstStyle>
          <a:p>
            <a:endParaRPr lang="en-GB" dirty="0"/>
          </a:p>
        </p:txBody>
      </p:sp>
      <p:sp>
        <p:nvSpPr>
          <p:cNvPr id="6" name="Slide Number Placeholder 5">
            <a:extLst>
              <a:ext uri="{FF2B5EF4-FFF2-40B4-BE49-F238E27FC236}">
                <a16:creationId xmlns:a16="http://schemas.microsoft.com/office/drawing/2014/main" id="{EE02DF7A-484A-7D41-9E96-2FD619BCCFC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sap" panose="02000506040000020004" pitchFamily="2" charset="77"/>
              </a:defRPr>
            </a:lvl1pPr>
          </a:lstStyle>
          <a:p>
            <a:fld id="{32DD3F0C-4393-5645-B366-69620C61F9C2}" type="slidenum">
              <a:rPr lang="en-GB" smtClean="0"/>
              <a:pPr/>
              <a:t>‹#›</a:t>
            </a:fld>
            <a:endParaRPr lang="en-GB" dirty="0"/>
          </a:p>
        </p:txBody>
      </p:sp>
      <p:pic>
        <p:nvPicPr>
          <p:cNvPr id="8" name="Picture 7">
            <a:extLst>
              <a:ext uri="{FF2B5EF4-FFF2-40B4-BE49-F238E27FC236}">
                <a16:creationId xmlns:a16="http://schemas.microsoft.com/office/drawing/2014/main" id="{5462623A-209D-9448-A242-2B5ADD21401F}"/>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46139" y="104002"/>
            <a:ext cx="3398275" cy="1312729"/>
          </a:xfrm>
          <a:prstGeom prst="rect">
            <a:avLst/>
          </a:prstGeom>
        </p:spPr>
      </p:pic>
    </p:spTree>
    <p:extLst>
      <p:ext uri="{BB962C8B-B14F-4D97-AF65-F5344CB8AC3E}">
        <p14:creationId xmlns:p14="http://schemas.microsoft.com/office/powerpoint/2010/main" val="363030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p:txStyles>
    <p:titleStyle>
      <a:lvl1pPr algn="l" defTabSz="914446" rtl="0" eaLnBrk="1" latinLnBrk="0" hangingPunct="1">
        <a:lnSpc>
          <a:spcPct val="90000"/>
        </a:lnSpc>
        <a:spcBef>
          <a:spcPct val="0"/>
        </a:spcBef>
        <a:buNone/>
        <a:defRPr sz="1800" kern="1200">
          <a:solidFill>
            <a:schemeClr val="accent1"/>
          </a:solidFill>
          <a:latin typeface="Asap" panose="02000506040000020004" pitchFamily="2" charset="77"/>
          <a:ea typeface="+mj-ea"/>
          <a:cs typeface="+mj-cs"/>
        </a:defRPr>
      </a:lvl1pPr>
    </p:titleStyle>
    <p:bodyStyle>
      <a:lvl1pPr marL="0" indent="0" algn="l" defTabSz="914446" rtl="0" eaLnBrk="1" latinLnBrk="0" hangingPunct="1">
        <a:lnSpc>
          <a:spcPct val="90000"/>
        </a:lnSpc>
        <a:spcBef>
          <a:spcPts val="1000"/>
        </a:spcBef>
        <a:buFont typeface="Arial" panose="020B0604020202020204" pitchFamily="34" charset="0"/>
        <a:buNone/>
        <a:defRPr sz="2400" b="1" kern="1200">
          <a:solidFill>
            <a:schemeClr val="accent1"/>
          </a:solidFill>
          <a:latin typeface="Rubik" pitchFamily="2" charset="-79"/>
          <a:ea typeface="+mn-ea"/>
          <a:cs typeface="Rubik" pitchFamily="2" charset="-79"/>
        </a:defRPr>
      </a:lvl1pPr>
      <a:lvl2pPr marL="9526" indent="0" algn="l" defTabSz="914446" rtl="0" eaLnBrk="1" latinLnBrk="0" hangingPunct="1">
        <a:lnSpc>
          <a:spcPct val="90000"/>
        </a:lnSpc>
        <a:spcBef>
          <a:spcPts val="500"/>
        </a:spcBef>
        <a:buFont typeface="Arial" panose="020B0604020202020204" pitchFamily="34" charset="0"/>
        <a:buNone/>
        <a:tabLst/>
        <a:defRPr sz="2400" kern="1200">
          <a:solidFill>
            <a:schemeClr val="accent1"/>
          </a:solidFill>
          <a:latin typeface="Rubik" pitchFamily="2" charset="-79"/>
          <a:ea typeface="+mn-ea"/>
          <a:cs typeface="Rubik" pitchFamily="2" charset="-79"/>
        </a:defRPr>
      </a:lvl2pPr>
      <a:lvl3pPr marL="403245" indent="-236550" algn="l" defTabSz="914446" rtl="0" eaLnBrk="1" latinLnBrk="0" hangingPunct="1">
        <a:lnSpc>
          <a:spcPct val="90000"/>
        </a:lnSpc>
        <a:spcBef>
          <a:spcPts val="500"/>
        </a:spcBef>
        <a:buFont typeface="Arial" panose="020B0604020202020204" pitchFamily="34" charset="0"/>
        <a:buChar char="•"/>
        <a:tabLst/>
        <a:defRPr sz="2400" kern="1200">
          <a:solidFill>
            <a:schemeClr val="accent1"/>
          </a:solidFill>
          <a:latin typeface="Rubik" pitchFamily="2" charset="-79"/>
          <a:ea typeface="+mn-ea"/>
          <a:cs typeface="Rubik" pitchFamily="2" charset="-79"/>
        </a:defRPr>
      </a:lvl3pPr>
      <a:lvl4pPr marL="668371" indent="-225437" algn="l" defTabSz="914446" rtl="0" eaLnBrk="1" latinLnBrk="0" hangingPunct="1">
        <a:lnSpc>
          <a:spcPct val="90000"/>
        </a:lnSpc>
        <a:spcBef>
          <a:spcPts val="500"/>
        </a:spcBef>
        <a:buFont typeface="Arial" panose="020B0604020202020204" pitchFamily="34" charset="0"/>
        <a:buChar char="•"/>
        <a:tabLst/>
        <a:defRPr sz="1800" kern="1200">
          <a:solidFill>
            <a:schemeClr val="accent1"/>
          </a:solidFill>
          <a:latin typeface="Rubik" pitchFamily="2" charset="-79"/>
          <a:ea typeface="+mn-ea"/>
          <a:cs typeface="Rubik" pitchFamily="2" charset="-79"/>
        </a:defRPr>
      </a:lvl4pPr>
      <a:lvl5pPr marL="935085" indent="-227025" algn="l" defTabSz="914446" rtl="0" eaLnBrk="1" latinLnBrk="0" hangingPunct="1">
        <a:lnSpc>
          <a:spcPct val="90000"/>
        </a:lnSpc>
        <a:spcBef>
          <a:spcPts val="500"/>
        </a:spcBef>
        <a:buFont typeface="Arial" panose="020B0604020202020204" pitchFamily="34" charset="0"/>
        <a:buChar char="•"/>
        <a:tabLst/>
        <a:defRPr sz="1800" kern="1200">
          <a:solidFill>
            <a:schemeClr val="accent1"/>
          </a:solidFill>
          <a:latin typeface="Rubik" pitchFamily="2" charset="-79"/>
          <a:ea typeface="+mn-ea"/>
          <a:cs typeface="Rubik" pitchFamily="2" charset="-79"/>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13">
          <p15:clr>
            <a:srgbClr val="F26B43"/>
          </p15:clr>
        </p15:guide>
        <p15:guide id="2" pos="529">
          <p15:clr>
            <a:srgbClr val="F26B43"/>
          </p15:clr>
        </p15:guide>
        <p15:guide id="3" pos="7156">
          <p15:clr>
            <a:srgbClr val="F26B43"/>
          </p15:clr>
        </p15:guide>
        <p15:guide id="4" orient="horz" pos="3894">
          <p15:clr>
            <a:srgbClr val="F26B43"/>
          </p15:clr>
        </p15:guide>
        <p15:guide id="5" orient="horz" pos="57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EF87A-3432-CA4C-D432-A026A1B1E5CA}"/>
              </a:ext>
            </a:extLst>
          </p:cNvPr>
          <p:cNvSpPr>
            <a:spLocks noGrp="1"/>
          </p:cNvSpPr>
          <p:nvPr>
            <p:ph type="ctrTitle"/>
          </p:nvPr>
        </p:nvSpPr>
        <p:spPr/>
        <p:txBody>
          <a:bodyPr/>
          <a:lstStyle/>
          <a:p>
            <a:r>
              <a:rPr lang="fr-BE" dirty="0"/>
              <a:t>UVAR and the EU </a:t>
            </a:r>
          </a:p>
        </p:txBody>
      </p:sp>
      <p:sp>
        <p:nvSpPr>
          <p:cNvPr id="3" name="Subtitle 2">
            <a:extLst>
              <a:ext uri="{FF2B5EF4-FFF2-40B4-BE49-F238E27FC236}">
                <a16:creationId xmlns:a16="http://schemas.microsoft.com/office/drawing/2014/main" id="{71E97F49-36A1-2A09-C5A4-B3829F22049C}"/>
              </a:ext>
            </a:extLst>
          </p:cNvPr>
          <p:cNvSpPr>
            <a:spLocks noGrp="1"/>
          </p:cNvSpPr>
          <p:nvPr>
            <p:ph type="subTitle" idx="1"/>
          </p:nvPr>
        </p:nvSpPr>
        <p:spPr/>
        <p:txBody>
          <a:bodyPr>
            <a:normAutofit fontScale="55000" lnSpcReduction="20000"/>
          </a:bodyPr>
          <a:lstStyle/>
          <a:p>
            <a:r>
              <a:rPr lang="fr-BE" dirty="0"/>
              <a:t>Ivo Cré, POLIS</a:t>
            </a:r>
          </a:p>
          <a:p>
            <a:r>
              <a:rPr lang="fr-BE" dirty="0"/>
              <a:t>REVEAL FINAL CONFERENCE, 9-11, LDN</a:t>
            </a:r>
          </a:p>
        </p:txBody>
      </p:sp>
      <p:sp>
        <p:nvSpPr>
          <p:cNvPr id="4" name="Date Placeholder 3">
            <a:extLst>
              <a:ext uri="{FF2B5EF4-FFF2-40B4-BE49-F238E27FC236}">
                <a16:creationId xmlns:a16="http://schemas.microsoft.com/office/drawing/2014/main" id="{9248BF25-7425-DCE2-871B-7DB096763C6F}"/>
              </a:ext>
            </a:extLst>
          </p:cNvPr>
          <p:cNvSpPr>
            <a:spLocks noGrp="1"/>
          </p:cNvSpPr>
          <p:nvPr>
            <p:ph type="dt" sz="half" idx="10"/>
          </p:nvPr>
        </p:nvSpPr>
        <p:spPr/>
        <p:txBody>
          <a:bodyPr/>
          <a:lstStyle/>
          <a:p>
            <a:fld id="{77B0B67D-8F0E-BB4B-AF7F-B2F9C35B8D36}" type="datetime1">
              <a:rPr lang="en-US" smtClean="0"/>
              <a:t>11/9/2022</a:t>
            </a:fld>
            <a:endParaRPr lang="en-GB"/>
          </a:p>
        </p:txBody>
      </p:sp>
      <p:sp>
        <p:nvSpPr>
          <p:cNvPr id="5" name="Slide Number Placeholder 4">
            <a:extLst>
              <a:ext uri="{FF2B5EF4-FFF2-40B4-BE49-F238E27FC236}">
                <a16:creationId xmlns:a16="http://schemas.microsoft.com/office/drawing/2014/main" id="{026A03FD-21DB-D312-9E7D-4BF0C57CEDDC}"/>
              </a:ext>
            </a:extLst>
          </p:cNvPr>
          <p:cNvSpPr>
            <a:spLocks noGrp="1"/>
          </p:cNvSpPr>
          <p:nvPr>
            <p:ph type="sldNum" sz="quarter" idx="12"/>
          </p:nvPr>
        </p:nvSpPr>
        <p:spPr/>
        <p:txBody>
          <a:bodyPr/>
          <a:lstStyle/>
          <a:p>
            <a:fld id="{32DD3F0C-4393-5645-B366-69620C61F9C2}" type="slidenum">
              <a:rPr lang="en-GB" smtClean="0"/>
              <a:t>1</a:t>
            </a:fld>
            <a:endParaRPr lang="en-GB"/>
          </a:p>
        </p:txBody>
      </p:sp>
    </p:spTree>
    <p:extLst>
      <p:ext uri="{BB962C8B-B14F-4D97-AF65-F5344CB8AC3E}">
        <p14:creationId xmlns:p14="http://schemas.microsoft.com/office/powerpoint/2010/main" val="3805704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72D893-FC7C-409D-8701-726BBBAEC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46">
              <a:defRPr/>
            </a:pPr>
            <a:endParaRPr lang="en-US">
              <a:solidFill>
                <a:srgbClr val="FFFFFF"/>
              </a:solidFill>
              <a:latin typeface="Calibri" panose="020F0502020204030204"/>
            </a:endParaRPr>
          </a:p>
        </p:txBody>
      </p:sp>
      <p:sp>
        <p:nvSpPr>
          <p:cNvPr id="7" name="Title 1">
            <a:extLst>
              <a:ext uri="{FF2B5EF4-FFF2-40B4-BE49-F238E27FC236}">
                <a16:creationId xmlns:a16="http://schemas.microsoft.com/office/drawing/2014/main" id="{25A9F45F-C420-44BE-A49C-05593B3963F0}"/>
              </a:ext>
            </a:extLst>
          </p:cNvPr>
          <p:cNvSpPr txBox="1">
            <a:spLocks/>
          </p:cNvSpPr>
          <p:nvPr/>
        </p:nvSpPr>
        <p:spPr>
          <a:xfrm>
            <a:off x="1762658" y="1537015"/>
            <a:ext cx="2630078" cy="737500"/>
          </a:xfrm>
          <a:prstGeom prst="rect">
            <a:avLst/>
          </a:prstGeom>
          <a:solidFill>
            <a:srgbClr val="FFC000"/>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46">
              <a:defRPr/>
            </a:pPr>
            <a:r>
              <a:rPr lang="nl-NL" sz="4800" dirty="0">
                <a:solidFill>
                  <a:srgbClr val="FFFFFF"/>
                </a:solidFill>
                <a:latin typeface="Rubik Light" panose="02000604000000020004" pitchFamily="2" charset="-79"/>
                <a:cs typeface="Rubik Light" panose="02000604000000020004" pitchFamily="2" charset="-79"/>
              </a:rPr>
              <a:t>Spatial Interventions</a:t>
            </a:r>
          </a:p>
        </p:txBody>
      </p:sp>
      <p:sp>
        <p:nvSpPr>
          <p:cNvPr id="8" name="TextBox 7">
            <a:extLst>
              <a:ext uri="{FF2B5EF4-FFF2-40B4-BE49-F238E27FC236}">
                <a16:creationId xmlns:a16="http://schemas.microsoft.com/office/drawing/2014/main" id="{A914CF49-38E1-4006-93FE-D9F6940139D1}"/>
              </a:ext>
            </a:extLst>
          </p:cNvPr>
          <p:cNvSpPr txBox="1"/>
          <p:nvPr/>
        </p:nvSpPr>
        <p:spPr>
          <a:xfrm>
            <a:off x="1762658" y="2497647"/>
            <a:ext cx="2630079" cy="1815882"/>
          </a:xfrm>
          <a:prstGeom prst="rect">
            <a:avLst/>
          </a:prstGeom>
          <a:noFill/>
        </p:spPr>
        <p:txBody>
          <a:bodyPr wrap="square" rtlCol="0">
            <a:spAutoFit/>
          </a:bodyPr>
          <a:lstStyle/>
          <a:p>
            <a:pPr marL="342917" indent="-342917" defTabSz="914446">
              <a:buFont typeface="+mj-lt"/>
              <a:buAutoNum type="arabicPeriod"/>
              <a:defRPr/>
            </a:pPr>
            <a:r>
              <a:rPr lang="nl-NL" sz="1400" dirty="0">
                <a:solidFill>
                  <a:srgbClr val="FFFFFF">
                    <a:lumMod val="50000"/>
                  </a:srgbClr>
                </a:solidFill>
                <a:latin typeface="Raleway Light" panose="020B0403030101060003" pitchFamily="34" charset="0"/>
                <a:cs typeface="Rubik Light" panose="02000604000000020004" pitchFamily="2" charset="-79"/>
              </a:rPr>
              <a:t>School street</a:t>
            </a:r>
          </a:p>
          <a:p>
            <a:pPr marL="342917" indent="-342917" defTabSz="914446">
              <a:buFont typeface="+mj-lt"/>
              <a:buAutoNum type="arabicPeriod"/>
              <a:defRPr/>
            </a:pPr>
            <a:r>
              <a:rPr lang="nl-NL" sz="1400" dirty="0">
                <a:solidFill>
                  <a:srgbClr val="FFFFFF">
                    <a:lumMod val="50000"/>
                  </a:srgbClr>
                </a:solidFill>
                <a:latin typeface="Raleway Light" panose="020B0403030101060003" pitchFamily="34" charset="0"/>
                <a:cs typeface="Rubik Light" panose="02000604000000020004" pitchFamily="2" charset="-79"/>
              </a:rPr>
              <a:t>Cycling street</a:t>
            </a:r>
          </a:p>
          <a:p>
            <a:pPr marL="342917" indent="-342917" defTabSz="914446">
              <a:buFont typeface="+mj-lt"/>
              <a:buAutoNum type="arabicPeriod"/>
              <a:defRPr/>
            </a:pPr>
            <a:r>
              <a:rPr lang="nl-NL" sz="1400" dirty="0">
                <a:solidFill>
                  <a:srgbClr val="FFFFFF">
                    <a:lumMod val="50000"/>
                  </a:srgbClr>
                </a:solidFill>
                <a:latin typeface="Raleway Light" panose="020B0403030101060003" pitchFamily="34" charset="0"/>
                <a:cs typeface="Rubik Light" panose="02000604000000020004" pitchFamily="2" charset="-79"/>
              </a:rPr>
              <a:t>Traffic filter</a:t>
            </a:r>
          </a:p>
          <a:p>
            <a:pPr marL="342917" indent="-342917" defTabSz="914446">
              <a:buFont typeface="+mj-lt"/>
              <a:buAutoNum type="arabicPeriod"/>
              <a:defRPr/>
            </a:pPr>
            <a:r>
              <a:rPr lang="nl-NL" sz="1400" dirty="0">
                <a:solidFill>
                  <a:srgbClr val="FFFFFF">
                    <a:lumMod val="50000"/>
                  </a:srgbClr>
                </a:solidFill>
                <a:latin typeface="Raleway Light" panose="020B0403030101060003" pitchFamily="34" charset="0"/>
                <a:cs typeface="Rubik Light" panose="02000604000000020004" pitchFamily="2" charset="-79"/>
              </a:rPr>
              <a:t>Removing parking/road</a:t>
            </a:r>
          </a:p>
          <a:p>
            <a:pPr marL="342917" indent="-342917" defTabSz="914446">
              <a:buFont typeface="+mj-lt"/>
              <a:buAutoNum type="arabicPeriod"/>
              <a:defRPr/>
            </a:pPr>
            <a:r>
              <a:rPr lang="nl-NL" sz="1400" dirty="0">
                <a:solidFill>
                  <a:srgbClr val="FFFFFF">
                    <a:lumMod val="50000"/>
                  </a:srgbClr>
                </a:solidFill>
                <a:latin typeface="Raleway Light" panose="020B0403030101060003" pitchFamily="34" charset="0"/>
                <a:cs typeface="Rubik Light" panose="02000604000000020004" pitchFamily="2" charset="-79"/>
              </a:rPr>
              <a:t>Cycle lane</a:t>
            </a:r>
          </a:p>
          <a:p>
            <a:pPr marL="342917" indent="-342917" defTabSz="914446">
              <a:buFont typeface="+mj-lt"/>
              <a:buAutoNum type="arabicPeriod"/>
              <a:defRPr/>
            </a:pPr>
            <a:r>
              <a:rPr lang="nl-NL" sz="1400" dirty="0">
                <a:solidFill>
                  <a:srgbClr val="FFFFFF">
                    <a:lumMod val="50000"/>
                  </a:srgbClr>
                </a:solidFill>
                <a:latin typeface="Raleway Light" panose="020B0403030101060003" pitchFamily="34" charset="0"/>
                <a:cs typeface="Rubik Light" panose="02000604000000020004" pitchFamily="2" charset="-79"/>
              </a:rPr>
              <a:t>Pedestrian street</a:t>
            </a:r>
          </a:p>
          <a:p>
            <a:pPr marL="342917" indent="-342917" defTabSz="914446">
              <a:buFont typeface="+mj-lt"/>
              <a:buAutoNum type="arabicPeriod"/>
              <a:defRPr/>
            </a:pPr>
            <a:r>
              <a:rPr lang="nl-NL" sz="1400" dirty="0">
                <a:solidFill>
                  <a:srgbClr val="FFFFFF">
                    <a:lumMod val="50000"/>
                  </a:srgbClr>
                </a:solidFill>
                <a:latin typeface="Raleway Light" panose="020B0403030101060003" pitchFamily="34" charset="0"/>
                <a:cs typeface="Rubik Light" panose="02000604000000020004" pitchFamily="2" charset="-79"/>
              </a:rPr>
              <a:t>Bus/tram priority lane</a:t>
            </a:r>
          </a:p>
          <a:p>
            <a:pPr marL="342917" indent="-342917" defTabSz="914446">
              <a:buFont typeface="+mj-lt"/>
              <a:buAutoNum type="arabicPeriod"/>
              <a:defRPr/>
            </a:pPr>
            <a:r>
              <a:rPr lang="nl-NL" sz="1400" dirty="0">
                <a:solidFill>
                  <a:srgbClr val="FFFFFF">
                    <a:lumMod val="50000"/>
                  </a:srgbClr>
                </a:solidFill>
                <a:latin typeface="Raleway Light" panose="020B0403030101060003" pitchFamily="34" charset="0"/>
                <a:cs typeface="Rubik Light" panose="02000604000000020004" pitchFamily="2" charset="-79"/>
              </a:rPr>
              <a:t>Woonerf</a:t>
            </a:r>
          </a:p>
        </p:txBody>
      </p:sp>
      <p:sp>
        <p:nvSpPr>
          <p:cNvPr id="9" name="Title 1">
            <a:extLst>
              <a:ext uri="{FF2B5EF4-FFF2-40B4-BE49-F238E27FC236}">
                <a16:creationId xmlns:a16="http://schemas.microsoft.com/office/drawing/2014/main" id="{3B87DA14-7204-4922-B113-E9CE2B0A6D3A}"/>
              </a:ext>
            </a:extLst>
          </p:cNvPr>
          <p:cNvSpPr txBox="1">
            <a:spLocks/>
          </p:cNvSpPr>
          <p:nvPr/>
        </p:nvSpPr>
        <p:spPr>
          <a:xfrm>
            <a:off x="4589376" y="1537016"/>
            <a:ext cx="2630078" cy="737500"/>
          </a:xfrm>
          <a:prstGeom prst="rect">
            <a:avLst/>
          </a:prstGeom>
          <a:solidFill>
            <a:schemeClr val="accent5"/>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46">
              <a:defRPr/>
            </a:pPr>
            <a:r>
              <a:rPr lang="nl-NL" sz="4800" dirty="0">
                <a:solidFill>
                  <a:srgbClr val="FFFFFF"/>
                </a:solidFill>
                <a:latin typeface="Rubik Light" panose="02000604000000020004" pitchFamily="2" charset="-79"/>
                <a:cs typeface="Rubik Light" panose="02000604000000020004" pitchFamily="2" charset="-79"/>
              </a:rPr>
              <a:t>Pricing measures</a:t>
            </a:r>
          </a:p>
        </p:txBody>
      </p:sp>
      <p:sp>
        <p:nvSpPr>
          <p:cNvPr id="10" name="TextBox 9">
            <a:extLst>
              <a:ext uri="{FF2B5EF4-FFF2-40B4-BE49-F238E27FC236}">
                <a16:creationId xmlns:a16="http://schemas.microsoft.com/office/drawing/2014/main" id="{23F8EB14-B7C9-4544-A619-CC56D13CC89C}"/>
              </a:ext>
            </a:extLst>
          </p:cNvPr>
          <p:cNvSpPr txBox="1"/>
          <p:nvPr/>
        </p:nvSpPr>
        <p:spPr>
          <a:xfrm>
            <a:off x="4589376" y="2497648"/>
            <a:ext cx="2630079" cy="1169551"/>
          </a:xfrm>
          <a:prstGeom prst="rect">
            <a:avLst/>
          </a:prstGeom>
          <a:noFill/>
        </p:spPr>
        <p:txBody>
          <a:bodyPr wrap="square" rtlCol="0">
            <a:spAutoFit/>
          </a:bodyPr>
          <a:lstStyle/>
          <a:p>
            <a:pPr marL="342917" indent="-342917" defTabSz="914446">
              <a:buFont typeface="+mj-lt"/>
              <a:buAutoNum type="arabicPeriod" startAt="9"/>
              <a:defRPr/>
            </a:pPr>
            <a:r>
              <a:rPr lang="nl-NL" sz="1400" dirty="0">
                <a:solidFill>
                  <a:srgbClr val="FFFFFF">
                    <a:lumMod val="50000"/>
                  </a:srgbClr>
                </a:solidFill>
                <a:latin typeface="Raleway Light" panose="020B0403030101060003" pitchFamily="34" charset="0"/>
                <a:cs typeface="Rubik Light" panose="02000604000000020004" pitchFamily="2" charset="-79"/>
              </a:rPr>
              <a:t>Congestion charge</a:t>
            </a:r>
          </a:p>
          <a:p>
            <a:pPr marL="342917" indent="-342917" defTabSz="914446">
              <a:buFont typeface="+mj-lt"/>
              <a:buAutoNum type="arabicPeriod" startAt="9"/>
              <a:defRPr/>
            </a:pPr>
            <a:r>
              <a:rPr lang="nl-NL" sz="1400" dirty="0">
                <a:solidFill>
                  <a:srgbClr val="FFFFFF">
                    <a:lumMod val="50000"/>
                  </a:srgbClr>
                </a:solidFill>
                <a:latin typeface="Raleway Light" panose="020B0403030101060003" pitchFamily="34" charset="0"/>
                <a:cs typeface="Rubik Light" panose="02000604000000020004" pitchFamily="2" charset="-79"/>
              </a:rPr>
              <a:t>Pollution charge</a:t>
            </a:r>
          </a:p>
          <a:p>
            <a:pPr marL="342917" indent="-342917" defTabSz="914446">
              <a:buFont typeface="+mj-lt"/>
              <a:buAutoNum type="arabicPeriod" startAt="9"/>
              <a:defRPr/>
            </a:pPr>
            <a:r>
              <a:rPr lang="nl-NL" sz="1400" dirty="0">
                <a:solidFill>
                  <a:srgbClr val="FFFFFF">
                    <a:lumMod val="50000"/>
                  </a:srgbClr>
                </a:solidFill>
                <a:latin typeface="Raleway Light" panose="020B0403030101060003" pitchFamily="34" charset="0"/>
                <a:cs typeface="Rubik Light" panose="02000604000000020004" pitchFamily="2" charset="-79"/>
              </a:rPr>
              <a:t>Parking charge</a:t>
            </a:r>
          </a:p>
          <a:p>
            <a:pPr marL="342917" indent="-342917" defTabSz="914446">
              <a:buFont typeface="+mj-lt"/>
              <a:buAutoNum type="arabicPeriod" startAt="9"/>
              <a:defRPr/>
            </a:pPr>
            <a:r>
              <a:rPr lang="nl-NL" sz="1400" dirty="0">
                <a:solidFill>
                  <a:srgbClr val="FFFFFF">
                    <a:lumMod val="50000"/>
                  </a:srgbClr>
                </a:solidFill>
                <a:latin typeface="Raleway Light" panose="020B0403030101060003" pitchFamily="34" charset="0"/>
                <a:cs typeface="Rubik Light" panose="02000604000000020004" pitchFamily="2" charset="-79"/>
              </a:rPr>
              <a:t>Traffic flow management</a:t>
            </a:r>
          </a:p>
          <a:p>
            <a:pPr marL="342917" indent="-342917" defTabSz="914446">
              <a:buFont typeface="+mj-lt"/>
              <a:buAutoNum type="arabicPeriod" startAt="9"/>
              <a:defRPr/>
            </a:pPr>
            <a:r>
              <a:rPr lang="nl-NL" sz="1400" dirty="0">
                <a:solidFill>
                  <a:srgbClr val="FFFFFF">
                    <a:lumMod val="50000"/>
                  </a:srgbClr>
                </a:solidFill>
                <a:latin typeface="Raleway Light" panose="020B0403030101060003" pitchFamily="34" charset="0"/>
                <a:cs typeface="Rubik Light" panose="02000604000000020004" pitchFamily="2" charset="-79"/>
              </a:rPr>
              <a:t>Urban logistics charge</a:t>
            </a:r>
          </a:p>
        </p:txBody>
      </p:sp>
      <p:sp>
        <p:nvSpPr>
          <p:cNvPr id="11" name="Title 1">
            <a:extLst>
              <a:ext uri="{FF2B5EF4-FFF2-40B4-BE49-F238E27FC236}">
                <a16:creationId xmlns:a16="http://schemas.microsoft.com/office/drawing/2014/main" id="{977C66BC-963D-4D4F-8ACD-288F612A6F64}"/>
              </a:ext>
            </a:extLst>
          </p:cNvPr>
          <p:cNvSpPr txBox="1">
            <a:spLocks/>
          </p:cNvSpPr>
          <p:nvPr/>
        </p:nvSpPr>
        <p:spPr>
          <a:xfrm>
            <a:off x="7416096" y="1537015"/>
            <a:ext cx="2630078" cy="7375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446">
              <a:defRPr/>
            </a:pPr>
            <a:r>
              <a:rPr lang="nl-NL" sz="4800" dirty="0" err="1">
                <a:solidFill>
                  <a:srgbClr val="FFFFFF"/>
                </a:solidFill>
                <a:latin typeface="Rubik Light" panose="02000604000000020004" pitchFamily="2" charset="-79"/>
                <a:cs typeface="Rubik Light" panose="02000604000000020004" pitchFamily="2" charset="-79"/>
              </a:rPr>
              <a:t>Regulatory</a:t>
            </a:r>
            <a:r>
              <a:rPr lang="nl-NL" sz="4800" dirty="0">
                <a:solidFill>
                  <a:srgbClr val="FFFFFF"/>
                </a:solidFill>
                <a:latin typeface="Rubik Light" panose="02000604000000020004" pitchFamily="2" charset="-79"/>
                <a:cs typeface="Rubik Light" panose="02000604000000020004" pitchFamily="2" charset="-79"/>
              </a:rPr>
              <a:t> </a:t>
            </a:r>
            <a:r>
              <a:rPr lang="nl-NL" sz="4800" dirty="0" err="1">
                <a:solidFill>
                  <a:srgbClr val="FFFFFF"/>
                </a:solidFill>
                <a:latin typeface="Rubik Light" panose="02000604000000020004" pitchFamily="2" charset="-79"/>
                <a:cs typeface="Rubik Light" panose="02000604000000020004" pitchFamily="2" charset="-79"/>
              </a:rPr>
              <a:t>measures</a:t>
            </a:r>
            <a:r>
              <a:rPr lang="nl-NL" sz="4800" dirty="0">
                <a:solidFill>
                  <a:srgbClr val="FFFFFF"/>
                </a:solidFill>
                <a:latin typeface="Rubik Light" panose="02000604000000020004" pitchFamily="2" charset="-79"/>
                <a:cs typeface="Rubik Light" panose="02000604000000020004" pitchFamily="2" charset="-79"/>
              </a:rPr>
              <a:t> </a:t>
            </a:r>
          </a:p>
        </p:txBody>
      </p:sp>
      <p:sp>
        <p:nvSpPr>
          <p:cNvPr id="12" name="TextBox 11">
            <a:extLst>
              <a:ext uri="{FF2B5EF4-FFF2-40B4-BE49-F238E27FC236}">
                <a16:creationId xmlns:a16="http://schemas.microsoft.com/office/drawing/2014/main" id="{0C140ED3-BAAA-4C0F-9EA1-F7DA8AD84C90}"/>
              </a:ext>
            </a:extLst>
          </p:cNvPr>
          <p:cNvSpPr txBox="1"/>
          <p:nvPr/>
        </p:nvSpPr>
        <p:spPr>
          <a:xfrm>
            <a:off x="7416096" y="2497647"/>
            <a:ext cx="2630079" cy="1815882"/>
          </a:xfrm>
          <a:prstGeom prst="rect">
            <a:avLst/>
          </a:prstGeom>
          <a:noFill/>
        </p:spPr>
        <p:txBody>
          <a:bodyPr wrap="square" rtlCol="0">
            <a:spAutoFit/>
          </a:bodyPr>
          <a:lstStyle/>
          <a:p>
            <a:pPr marL="342917" indent="-342917" defTabSz="914446">
              <a:buFont typeface="+mj-lt"/>
              <a:buAutoNum type="arabicPeriod" startAt="14"/>
              <a:defRPr/>
            </a:pPr>
            <a:r>
              <a:rPr lang="nl-NL" sz="1400" dirty="0">
                <a:solidFill>
                  <a:srgbClr val="FFFFFF">
                    <a:lumMod val="50000"/>
                  </a:srgbClr>
                </a:solidFill>
                <a:latin typeface="Raleway Light" panose="020B0403030101060003" pitchFamily="34" charset="0"/>
                <a:cs typeface="Rubik Light" panose="02000604000000020004" pitchFamily="2" charset="-79"/>
              </a:rPr>
              <a:t>Regulation by emissions</a:t>
            </a:r>
          </a:p>
          <a:p>
            <a:pPr marL="342917" indent="-342917" defTabSz="914446">
              <a:buFont typeface="+mj-lt"/>
              <a:buAutoNum type="arabicPeriod" startAt="14"/>
              <a:defRPr/>
            </a:pPr>
            <a:r>
              <a:rPr lang="nl-NL" sz="1400" dirty="0">
                <a:solidFill>
                  <a:srgbClr val="FFFFFF">
                    <a:lumMod val="50000"/>
                  </a:srgbClr>
                </a:solidFill>
                <a:latin typeface="Raleway Light" panose="020B0403030101060003" pitchFamily="34" charset="0"/>
                <a:cs typeface="Rubik Light" panose="02000604000000020004" pitchFamily="2" charset="-79"/>
              </a:rPr>
              <a:t>Regulation by vehicle type/dimension</a:t>
            </a:r>
          </a:p>
          <a:p>
            <a:pPr marL="342917" indent="-342917" defTabSz="914446">
              <a:buFont typeface="+mj-lt"/>
              <a:buAutoNum type="arabicPeriod" startAt="14"/>
              <a:defRPr/>
            </a:pPr>
            <a:r>
              <a:rPr lang="nl-NL" sz="1400" dirty="0">
                <a:solidFill>
                  <a:srgbClr val="FFFFFF">
                    <a:lumMod val="50000"/>
                  </a:srgbClr>
                </a:solidFill>
                <a:latin typeface="Raleway Light" panose="020B0403030101060003" pitchFamily="34" charset="0"/>
                <a:cs typeface="Rubik Light" panose="02000604000000020004" pitchFamily="2" charset="-79"/>
              </a:rPr>
              <a:t>Regulation by trip purpose</a:t>
            </a:r>
          </a:p>
          <a:p>
            <a:pPr marL="342917" indent="-342917" defTabSz="914446">
              <a:buFont typeface="+mj-lt"/>
              <a:buAutoNum type="arabicPeriod" startAt="14"/>
              <a:defRPr/>
            </a:pPr>
            <a:r>
              <a:rPr lang="nl-NL" sz="1400" dirty="0">
                <a:solidFill>
                  <a:srgbClr val="FFFFFF">
                    <a:lumMod val="50000"/>
                  </a:srgbClr>
                </a:solidFill>
                <a:latin typeface="Raleway Light" panose="020B0403030101060003" pitchFamily="34" charset="0"/>
                <a:cs typeface="Rubik Light" panose="02000604000000020004" pitchFamily="2" charset="-79"/>
              </a:rPr>
              <a:t>Scheme timescale</a:t>
            </a:r>
          </a:p>
          <a:p>
            <a:pPr marL="342917" indent="-342917" defTabSz="914446">
              <a:buFont typeface="+mj-lt"/>
              <a:buAutoNum type="arabicPeriod" startAt="14"/>
              <a:defRPr/>
            </a:pPr>
            <a:r>
              <a:rPr lang="nl-NL" sz="1400" dirty="0">
                <a:solidFill>
                  <a:srgbClr val="FFFFFF">
                    <a:lumMod val="50000"/>
                  </a:srgbClr>
                </a:solidFill>
                <a:latin typeface="Raleway Light" panose="020B0403030101060003" pitchFamily="34" charset="0"/>
                <a:cs typeface="Rubik Light" panose="02000604000000020004" pitchFamily="2" charset="-79"/>
              </a:rPr>
              <a:t>Regulation by permit</a:t>
            </a:r>
          </a:p>
          <a:p>
            <a:pPr marL="342917" indent="-342917" defTabSz="914446">
              <a:buFont typeface="+mj-lt"/>
              <a:buAutoNum type="arabicPeriod" startAt="14"/>
              <a:defRPr/>
            </a:pPr>
            <a:r>
              <a:rPr lang="nl-NL" sz="1400" dirty="0">
                <a:solidFill>
                  <a:srgbClr val="FFFFFF">
                    <a:lumMod val="50000"/>
                  </a:srgbClr>
                </a:solidFill>
                <a:latin typeface="Raleway Light" panose="020B0403030101060003" pitchFamily="34" charset="0"/>
                <a:cs typeface="Rubik Light" panose="02000604000000020004" pitchFamily="2" charset="-79"/>
              </a:rPr>
              <a:t>Regulation by other</a:t>
            </a:r>
          </a:p>
        </p:txBody>
      </p:sp>
      <p:sp>
        <p:nvSpPr>
          <p:cNvPr id="15" name="Title 1">
            <a:extLst>
              <a:ext uri="{FF2B5EF4-FFF2-40B4-BE49-F238E27FC236}">
                <a16:creationId xmlns:a16="http://schemas.microsoft.com/office/drawing/2014/main" id="{05DDB218-6780-4650-8BA5-804ED1E72E47}"/>
              </a:ext>
            </a:extLst>
          </p:cNvPr>
          <p:cNvSpPr txBox="1">
            <a:spLocks/>
          </p:cNvSpPr>
          <p:nvPr/>
        </p:nvSpPr>
        <p:spPr>
          <a:xfrm>
            <a:off x="3776440" y="4482502"/>
            <a:ext cx="2630078" cy="737500"/>
          </a:xfrm>
          <a:prstGeom prst="rect">
            <a:avLst/>
          </a:prstGeom>
          <a:solidFill>
            <a:schemeClr val="tx2">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446">
              <a:defRPr/>
            </a:pPr>
            <a:r>
              <a:rPr lang="nl-NL" sz="4800" dirty="0">
                <a:solidFill>
                  <a:srgbClr val="FFFFFF"/>
                </a:solidFill>
                <a:latin typeface="Rubik Light" panose="02000604000000020004" pitchFamily="2" charset="-79"/>
                <a:cs typeface="Rubik Light" panose="02000604000000020004" pitchFamily="2" charset="-79"/>
              </a:rPr>
              <a:t>Complementary measures</a:t>
            </a:r>
          </a:p>
        </p:txBody>
      </p:sp>
      <p:sp>
        <p:nvSpPr>
          <p:cNvPr id="16" name="TextBox 15">
            <a:extLst>
              <a:ext uri="{FF2B5EF4-FFF2-40B4-BE49-F238E27FC236}">
                <a16:creationId xmlns:a16="http://schemas.microsoft.com/office/drawing/2014/main" id="{B66346B0-F5B2-4C89-A9FA-10AEC2B6E1CE}"/>
              </a:ext>
            </a:extLst>
          </p:cNvPr>
          <p:cNvSpPr txBox="1"/>
          <p:nvPr/>
        </p:nvSpPr>
        <p:spPr>
          <a:xfrm>
            <a:off x="6822354" y="4374198"/>
            <a:ext cx="3082318" cy="954107"/>
          </a:xfrm>
          <a:prstGeom prst="rect">
            <a:avLst/>
          </a:prstGeom>
          <a:noFill/>
        </p:spPr>
        <p:txBody>
          <a:bodyPr wrap="square" rtlCol="0">
            <a:spAutoFit/>
          </a:bodyPr>
          <a:lstStyle/>
          <a:p>
            <a:pPr marL="342917" indent="-342917" defTabSz="914446">
              <a:buFont typeface="+mj-lt"/>
              <a:buAutoNum type="arabicPeriod" startAt="23"/>
              <a:defRPr/>
            </a:pPr>
            <a:r>
              <a:rPr lang="nl-NL" sz="1400" dirty="0">
                <a:solidFill>
                  <a:srgbClr val="FFFFFF">
                    <a:lumMod val="50000"/>
                  </a:srgbClr>
                </a:solidFill>
                <a:latin typeface="Raleway Light" panose="020B0403030101060003" pitchFamily="34" charset="0"/>
                <a:cs typeface="Rubik Light" panose="02000604000000020004" pitchFamily="2" charset="-79"/>
              </a:rPr>
              <a:t>Financial incentives</a:t>
            </a:r>
          </a:p>
          <a:p>
            <a:pPr marL="342917" indent="-342917" defTabSz="914446">
              <a:buFont typeface="+mj-lt"/>
              <a:buAutoNum type="arabicPeriod" startAt="23"/>
              <a:defRPr/>
            </a:pPr>
            <a:r>
              <a:rPr lang="nl-NL" sz="1400" dirty="0">
                <a:solidFill>
                  <a:srgbClr val="FFFFFF">
                    <a:lumMod val="50000"/>
                  </a:srgbClr>
                </a:solidFill>
                <a:latin typeface="Raleway Light" panose="020B0403030101060003" pitchFamily="34" charset="0"/>
                <a:cs typeface="Rubik Light" panose="02000604000000020004" pitchFamily="2" charset="-79"/>
              </a:rPr>
              <a:t>Exemptions</a:t>
            </a:r>
          </a:p>
          <a:p>
            <a:pPr marL="342917" indent="-342917" defTabSz="914446">
              <a:buFont typeface="+mj-lt"/>
              <a:buAutoNum type="arabicPeriod" startAt="23"/>
              <a:defRPr/>
            </a:pPr>
            <a:r>
              <a:rPr lang="nl-NL" sz="1400" dirty="0">
                <a:solidFill>
                  <a:srgbClr val="FFFFFF">
                    <a:lumMod val="50000"/>
                  </a:srgbClr>
                </a:solidFill>
                <a:latin typeface="Raleway Light" panose="020B0403030101060003" pitchFamily="34" charset="0"/>
                <a:cs typeface="Rubik Light" panose="02000604000000020004" pitchFamily="2" charset="-79"/>
              </a:rPr>
              <a:t>Increased mobility options</a:t>
            </a:r>
          </a:p>
          <a:p>
            <a:pPr marL="342917" indent="-342917" defTabSz="914446">
              <a:buFont typeface="+mj-lt"/>
              <a:buAutoNum type="arabicPeriod" startAt="23"/>
              <a:defRPr/>
            </a:pPr>
            <a:r>
              <a:rPr lang="nl-NL" sz="1400" dirty="0">
                <a:solidFill>
                  <a:srgbClr val="FFFFFF">
                    <a:lumMod val="50000"/>
                  </a:srgbClr>
                </a:solidFill>
                <a:latin typeface="Raleway Light" panose="020B0403030101060003" pitchFamily="34" charset="0"/>
                <a:cs typeface="Rubik Light" panose="02000604000000020004" pitchFamily="2" charset="-79"/>
              </a:rPr>
              <a:t>Individual solutions</a:t>
            </a:r>
          </a:p>
        </p:txBody>
      </p:sp>
      <p:sp>
        <p:nvSpPr>
          <p:cNvPr id="2" name="Title 1">
            <a:extLst>
              <a:ext uri="{FF2B5EF4-FFF2-40B4-BE49-F238E27FC236}">
                <a16:creationId xmlns:a16="http://schemas.microsoft.com/office/drawing/2014/main" id="{06061315-E36F-EB09-6E26-59C2C52D9084}"/>
              </a:ext>
            </a:extLst>
          </p:cNvPr>
          <p:cNvSpPr txBox="1">
            <a:spLocks/>
          </p:cNvSpPr>
          <p:nvPr/>
        </p:nvSpPr>
        <p:spPr>
          <a:xfrm>
            <a:off x="3776440" y="5328305"/>
            <a:ext cx="2630078" cy="737500"/>
          </a:xfrm>
          <a:prstGeom prst="rect">
            <a:avLst/>
          </a:prstGeo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446">
              <a:defRPr/>
            </a:pPr>
            <a:r>
              <a:rPr lang="nl-NL" sz="2800" dirty="0" err="1">
                <a:solidFill>
                  <a:srgbClr val="FFFFFF"/>
                </a:solidFill>
                <a:latin typeface="Rubik Light" panose="02000604000000020004" pitchFamily="2" charset="-79"/>
                <a:cs typeface="Rubik Light" panose="02000604000000020004" pitchFamily="2" charset="-79"/>
              </a:rPr>
              <a:t>Ensuring</a:t>
            </a:r>
            <a:r>
              <a:rPr lang="nl-NL" sz="2800" dirty="0">
                <a:solidFill>
                  <a:srgbClr val="FFFFFF"/>
                </a:solidFill>
                <a:latin typeface="Rubik Light" panose="02000604000000020004" pitchFamily="2" charset="-79"/>
                <a:cs typeface="Rubik Light" panose="02000604000000020004" pitchFamily="2" charset="-79"/>
              </a:rPr>
              <a:t> Compliance</a:t>
            </a:r>
          </a:p>
        </p:txBody>
      </p:sp>
    </p:spTree>
    <p:extLst>
      <p:ext uri="{BB962C8B-B14F-4D97-AF65-F5344CB8AC3E}">
        <p14:creationId xmlns:p14="http://schemas.microsoft.com/office/powerpoint/2010/main" val="414991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72D893-FC7C-409D-8701-726BBBAEC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5A9F45F-C420-44BE-A49C-05593B3963F0}"/>
              </a:ext>
            </a:extLst>
          </p:cNvPr>
          <p:cNvSpPr txBox="1">
            <a:spLocks/>
          </p:cNvSpPr>
          <p:nvPr/>
        </p:nvSpPr>
        <p:spPr>
          <a:xfrm>
            <a:off x="2358554" y="2019898"/>
            <a:ext cx="2630078" cy="737500"/>
          </a:xfrm>
          <a:prstGeom prst="rect">
            <a:avLst/>
          </a:prstGeom>
          <a:solidFill>
            <a:srgbClr val="FFC000"/>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j-ea"/>
                <a:cs typeface="Rubik Light" panose="02000604000000020004" pitchFamily="2" charset="-79"/>
              </a:rPr>
              <a:t>Spatial Interventions</a:t>
            </a:r>
          </a:p>
        </p:txBody>
      </p:sp>
      <p:sp>
        <p:nvSpPr>
          <p:cNvPr id="8" name="TextBox 7">
            <a:extLst>
              <a:ext uri="{FF2B5EF4-FFF2-40B4-BE49-F238E27FC236}">
                <a16:creationId xmlns:a16="http://schemas.microsoft.com/office/drawing/2014/main" id="{A914CF49-38E1-4006-93FE-D9F6940139D1}"/>
              </a:ext>
            </a:extLst>
          </p:cNvPr>
          <p:cNvSpPr txBox="1"/>
          <p:nvPr/>
        </p:nvSpPr>
        <p:spPr>
          <a:xfrm>
            <a:off x="550308" y="2980530"/>
            <a:ext cx="2630079" cy="1815882"/>
          </a:xfrm>
          <a:prstGeom prst="rect">
            <a:avLst/>
          </a:prstGeom>
          <a:noFill/>
        </p:spPr>
        <p:txBody>
          <a:bodyPr wrap="square" rtlCol="0">
            <a:spAutoFit/>
          </a:bodyPr>
          <a:lstStyle/>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lang="nl-NL" sz="1400" dirty="0">
              <a:solidFill>
                <a:srgbClr val="FFFFFF">
                  <a:lumMod val="50000"/>
                </a:srgbClr>
              </a:solidFill>
              <a:latin typeface="Raleway Light" panose="020B0403030101060003" pitchFamily="34" charset="0"/>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lang="nl-NL" sz="1400" dirty="0">
              <a:solidFill>
                <a:srgbClr val="FFFFFF">
                  <a:lumMod val="50000"/>
                </a:srgbClr>
              </a:solidFill>
              <a:latin typeface="Raleway Light" panose="020B0403030101060003" pitchFamily="34" charset="0"/>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lang="nl-NL" sz="1400" dirty="0">
              <a:solidFill>
                <a:srgbClr val="FFFFFF">
                  <a:lumMod val="50000"/>
                </a:srgbClr>
              </a:solidFill>
              <a:latin typeface="Raleway Light" panose="020B0403030101060003" pitchFamily="34" charset="0"/>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p:txBody>
      </p:sp>
    </p:spTree>
    <p:extLst>
      <p:ext uri="{BB962C8B-B14F-4D97-AF65-F5344CB8AC3E}">
        <p14:creationId xmlns:p14="http://schemas.microsoft.com/office/powerpoint/2010/main" val="1156951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72D893-FC7C-409D-8701-726BBBAEC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5A9F45F-C420-44BE-A49C-05593B3963F0}"/>
              </a:ext>
            </a:extLst>
          </p:cNvPr>
          <p:cNvSpPr txBox="1">
            <a:spLocks/>
          </p:cNvSpPr>
          <p:nvPr/>
        </p:nvSpPr>
        <p:spPr>
          <a:xfrm>
            <a:off x="2430469" y="2019898"/>
            <a:ext cx="2630078" cy="737500"/>
          </a:xfrm>
          <a:prstGeom prst="rect">
            <a:avLst/>
          </a:prstGeom>
          <a:solidFill>
            <a:srgbClr val="FFC000"/>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j-ea"/>
                <a:cs typeface="Rubik Light" panose="02000604000000020004" pitchFamily="2" charset="-79"/>
              </a:rPr>
              <a:t>Spatial Interventions</a:t>
            </a:r>
          </a:p>
        </p:txBody>
      </p:sp>
      <p:sp>
        <p:nvSpPr>
          <p:cNvPr id="8" name="TextBox 7">
            <a:extLst>
              <a:ext uri="{FF2B5EF4-FFF2-40B4-BE49-F238E27FC236}">
                <a16:creationId xmlns:a16="http://schemas.microsoft.com/office/drawing/2014/main" id="{A914CF49-38E1-4006-93FE-D9F6940139D1}"/>
              </a:ext>
            </a:extLst>
          </p:cNvPr>
          <p:cNvSpPr txBox="1"/>
          <p:nvPr/>
        </p:nvSpPr>
        <p:spPr>
          <a:xfrm>
            <a:off x="2430469" y="2980530"/>
            <a:ext cx="2630079" cy="1815882"/>
          </a:xfrm>
          <a:prstGeom prst="rect">
            <a:avLst/>
          </a:prstGeom>
          <a:noFill/>
        </p:spPr>
        <p:txBody>
          <a:bodyPr wrap="square" rtlCol="0">
            <a:spAutoFit/>
          </a:bodyPr>
          <a:lstStyle/>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p:txBody>
      </p:sp>
      <p:sp>
        <p:nvSpPr>
          <p:cNvPr id="2" name="Multiplication Sign 1">
            <a:extLst>
              <a:ext uri="{FF2B5EF4-FFF2-40B4-BE49-F238E27FC236}">
                <a16:creationId xmlns:a16="http://schemas.microsoft.com/office/drawing/2014/main" id="{BCEF5D20-595F-0586-2332-3C05E3B15EB7}"/>
              </a:ext>
            </a:extLst>
          </p:cNvPr>
          <p:cNvSpPr/>
          <p:nvPr/>
        </p:nvSpPr>
        <p:spPr>
          <a:xfrm>
            <a:off x="2763738" y="2980530"/>
            <a:ext cx="1963515" cy="164367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202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72D893-FC7C-409D-8701-726BBBAEC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5A9F45F-C420-44BE-A49C-05593B3963F0}"/>
              </a:ext>
            </a:extLst>
          </p:cNvPr>
          <p:cNvSpPr txBox="1">
            <a:spLocks/>
          </p:cNvSpPr>
          <p:nvPr/>
        </p:nvSpPr>
        <p:spPr>
          <a:xfrm>
            <a:off x="2564042" y="2019898"/>
            <a:ext cx="2630078" cy="737500"/>
          </a:xfrm>
          <a:prstGeom prst="rect">
            <a:avLst/>
          </a:prstGeom>
          <a:solidFill>
            <a:srgbClr val="FFC000"/>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j-ea"/>
                <a:cs typeface="Rubik Light" panose="02000604000000020004" pitchFamily="2" charset="-79"/>
              </a:rPr>
              <a:t>Spatial Interventions</a:t>
            </a:r>
          </a:p>
        </p:txBody>
      </p:sp>
      <p:sp>
        <p:nvSpPr>
          <p:cNvPr id="8" name="TextBox 7">
            <a:extLst>
              <a:ext uri="{FF2B5EF4-FFF2-40B4-BE49-F238E27FC236}">
                <a16:creationId xmlns:a16="http://schemas.microsoft.com/office/drawing/2014/main" id="{A914CF49-38E1-4006-93FE-D9F6940139D1}"/>
              </a:ext>
            </a:extLst>
          </p:cNvPr>
          <p:cNvSpPr txBox="1"/>
          <p:nvPr/>
        </p:nvSpPr>
        <p:spPr>
          <a:xfrm>
            <a:off x="2564042" y="2980530"/>
            <a:ext cx="2630079" cy="1815882"/>
          </a:xfrm>
          <a:prstGeom prst="rect">
            <a:avLst/>
          </a:prstGeom>
          <a:noFill/>
        </p:spPr>
        <p:txBody>
          <a:bodyPr wrap="square" rtlCol="0">
            <a:spAutoFit/>
          </a:bodyPr>
          <a:lstStyle/>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lang="nl-NL" sz="1400" dirty="0">
              <a:solidFill>
                <a:srgbClr val="FFFFFF">
                  <a:lumMod val="50000"/>
                </a:srgbClr>
              </a:solidFill>
              <a:latin typeface="Raleway Light" panose="020B0403030101060003" pitchFamily="34" charset="0"/>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lang="nl-NL" sz="1400" dirty="0">
              <a:solidFill>
                <a:srgbClr val="FFFFFF">
                  <a:lumMod val="50000"/>
                </a:srgbClr>
              </a:solidFill>
              <a:latin typeface="Raleway Light" panose="020B0403030101060003" pitchFamily="34" charset="0"/>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lang="nl-NL" sz="1400" dirty="0">
              <a:solidFill>
                <a:srgbClr val="FFFFFF">
                  <a:lumMod val="50000"/>
                </a:srgbClr>
              </a:solidFill>
              <a:latin typeface="Raleway Light" panose="020B0403030101060003" pitchFamily="34" charset="0"/>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p:txBody>
      </p:sp>
      <p:sp>
        <p:nvSpPr>
          <p:cNvPr id="9" name="Title 1">
            <a:extLst>
              <a:ext uri="{FF2B5EF4-FFF2-40B4-BE49-F238E27FC236}">
                <a16:creationId xmlns:a16="http://schemas.microsoft.com/office/drawing/2014/main" id="{3B87DA14-7204-4922-B113-E9CE2B0A6D3A}"/>
              </a:ext>
            </a:extLst>
          </p:cNvPr>
          <p:cNvSpPr txBox="1">
            <a:spLocks/>
          </p:cNvSpPr>
          <p:nvPr/>
        </p:nvSpPr>
        <p:spPr>
          <a:xfrm>
            <a:off x="5390760" y="2019899"/>
            <a:ext cx="2630078" cy="737500"/>
          </a:xfrm>
          <a:prstGeom prst="rect">
            <a:avLst/>
          </a:prstGeom>
          <a:solidFill>
            <a:schemeClr val="accent5"/>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j-ea"/>
                <a:cs typeface="Rubik Light" panose="02000604000000020004" pitchFamily="2" charset="-79"/>
              </a:rPr>
              <a:t>Pricing measures</a:t>
            </a:r>
          </a:p>
        </p:txBody>
      </p:sp>
      <p:sp>
        <p:nvSpPr>
          <p:cNvPr id="2" name="Multiplication Sign 1">
            <a:extLst>
              <a:ext uri="{FF2B5EF4-FFF2-40B4-BE49-F238E27FC236}">
                <a16:creationId xmlns:a16="http://schemas.microsoft.com/office/drawing/2014/main" id="{BCEF5D20-595F-0586-2332-3C05E3B15EB7}"/>
              </a:ext>
            </a:extLst>
          </p:cNvPr>
          <p:cNvSpPr/>
          <p:nvPr/>
        </p:nvSpPr>
        <p:spPr>
          <a:xfrm>
            <a:off x="2897311" y="2980530"/>
            <a:ext cx="1963515" cy="164367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531411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72D893-FC7C-409D-8701-726BBBAEC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5A9F45F-C420-44BE-A49C-05593B3963F0}"/>
              </a:ext>
            </a:extLst>
          </p:cNvPr>
          <p:cNvSpPr txBox="1">
            <a:spLocks/>
          </p:cNvSpPr>
          <p:nvPr/>
        </p:nvSpPr>
        <p:spPr>
          <a:xfrm>
            <a:off x="2471568" y="2019898"/>
            <a:ext cx="2630078" cy="737500"/>
          </a:xfrm>
          <a:prstGeom prst="rect">
            <a:avLst/>
          </a:prstGeom>
          <a:solidFill>
            <a:srgbClr val="FFC000"/>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j-ea"/>
                <a:cs typeface="Rubik Light" panose="02000604000000020004" pitchFamily="2" charset="-79"/>
              </a:rPr>
              <a:t>Spatial Interventions</a:t>
            </a:r>
          </a:p>
        </p:txBody>
      </p:sp>
      <p:sp>
        <p:nvSpPr>
          <p:cNvPr id="8" name="TextBox 7">
            <a:extLst>
              <a:ext uri="{FF2B5EF4-FFF2-40B4-BE49-F238E27FC236}">
                <a16:creationId xmlns:a16="http://schemas.microsoft.com/office/drawing/2014/main" id="{A914CF49-38E1-4006-93FE-D9F6940139D1}"/>
              </a:ext>
            </a:extLst>
          </p:cNvPr>
          <p:cNvSpPr txBox="1"/>
          <p:nvPr/>
        </p:nvSpPr>
        <p:spPr>
          <a:xfrm>
            <a:off x="2471568" y="2980530"/>
            <a:ext cx="2630079" cy="1815882"/>
          </a:xfrm>
          <a:prstGeom prst="rect">
            <a:avLst/>
          </a:prstGeom>
          <a:noFill/>
        </p:spPr>
        <p:txBody>
          <a:bodyPr wrap="square" rtlCol="0">
            <a:spAutoFit/>
          </a:bodyPr>
          <a:lstStyle/>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lang="nl-NL" sz="1400" dirty="0">
              <a:solidFill>
                <a:srgbClr val="FFFFFF">
                  <a:lumMod val="50000"/>
                </a:srgbClr>
              </a:solidFill>
              <a:latin typeface="Raleway Light" panose="020B0403030101060003" pitchFamily="34" charset="0"/>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lang="nl-NL" sz="1400" dirty="0">
              <a:solidFill>
                <a:srgbClr val="FFFFFF">
                  <a:lumMod val="50000"/>
                </a:srgbClr>
              </a:solidFill>
              <a:latin typeface="Raleway Light" panose="020B0403030101060003" pitchFamily="34" charset="0"/>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lang="nl-NL" sz="1400" dirty="0">
              <a:solidFill>
                <a:srgbClr val="FFFFFF">
                  <a:lumMod val="50000"/>
                </a:srgbClr>
              </a:solidFill>
              <a:latin typeface="Raleway Light" panose="020B0403030101060003" pitchFamily="34" charset="0"/>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p:txBody>
      </p:sp>
      <p:sp>
        <p:nvSpPr>
          <p:cNvPr id="9" name="Title 1">
            <a:extLst>
              <a:ext uri="{FF2B5EF4-FFF2-40B4-BE49-F238E27FC236}">
                <a16:creationId xmlns:a16="http://schemas.microsoft.com/office/drawing/2014/main" id="{3B87DA14-7204-4922-B113-E9CE2B0A6D3A}"/>
              </a:ext>
            </a:extLst>
          </p:cNvPr>
          <p:cNvSpPr txBox="1">
            <a:spLocks/>
          </p:cNvSpPr>
          <p:nvPr/>
        </p:nvSpPr>
        <p:spPr>
          <a:xfrm>
            <a:off x="5298286" y="2019899"/>
            <a:ext cx="2630078" cy="737500"/>
          </a:xfrm>
          <a:prstGeom prst="rect">
            <a:avLst/>
          </a:prstGeom>
          <a:solidFill>
            <a:schemeClr val="accent5"/>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j-ea"/>
                <a:cs typeface="Rubik Light" panose="02000604000000020004" pitchFamily="2" charset="-79"/>
              </a:rPr>
              <a:t>Pricing measures</a:t>
            </a:r>
          </a:p>
        </p:txBody>
      </p:sp>
      <p:sp>
        <p:nvSpPr>
          <p:cNvPr id="10" name="TextBox 9">
            <a:extLst>
              <a:ext uri="{FF2B5EF4-FFF2-40B4-BE49-F238E27FC236}">
                <a16:creationId xmlns:a16="http://schemas.microsoft.com/office/drawing/2014/main" id="{23F8EB14-B7C9-4544-A619-CC56D13CC89C}"/>
              </a:ext>
            </a:extLst>
          </p:cNvPr>
          <p:cNvSpPr txBox="1"/>
          <p:nvPr/>
        </p:nvSpPr>
        <p:spPr>
          <a:xfrm>
            <a:off x="5298286" y="2980531"/>
            <a:ext cx="3064871" cy="2246769"/>
          </a:xfrm>
          <a:prstGeom prst="rect">
            <a:avLst/>
          </a:prstGeom>
          <a:noFill/>
        </p:spPr>
        <p:txBody>
          <a:bodyPr wrap="square" rtlCol="0">
            <a:spAutoFit/>
          </a:bodyPr>
          <a:lstStyle/>
          <a:p>
            <a:pPr marL="285750" marR="0" lvl="0" indent="-285750"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000" b="1" dirty="0">
                <a:solidFill>
                  <a:srgbClr val="FFFFFF">
                    <a:lumMod val="50000"/>
                  </a:srgbClr>
                </a:solidFill>
                <a:latin typeface="Raleway Light" panose="020B0403030101060003" pitchFamily="34" charset="0"/>
                <a:cs typeface="Rubik Light" panose="02000604000000020004" pitchFamily="2" charset="-79"/>
              </a:rPr>
              <a:t>EUROVIGNETTE </a:t>
            </a:r>
          </a:p>
          <a:p>
            <a:pPr marL="285750" marR="0" lvl="0" indent="-285750"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000" b="1" dirty="0">
                <a:solidFill>
                  <a:srgbClr val="FFFFFF">
                    <a:lumMod val="50000"/>
                  </a:srgbClr>
                </a:solidFill>
                <a:latin typeface="Raleway Light" panose="020B0403030101060003" pitchFamily="34" charset="0"/>
                <a:cs typeface="Rubik Light" panose="02000604000000020004" pitchFamily="2" charset="-79"/>
              </a:rPr>
              <a:t>EUROPEAN ELECTRONIC TOLING SYSTEM</a:t>
            </a:r>
            <a:endParaRPr kumimoji="0" lang="nl-NL" sz="2000" b="1"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285750" marR="0" lvl="0" indent="-285750"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000" b="1" dirty="0">
                <a:solidFill>
                  <a:srgbClr val="FFFFFF">
                    <a:lumMod val="50000"/>
                  </a:srgbClr>
                </a:solidFill>
                <a:latin typeface="Raleway Light" panose="020B0403030101060003" pitchFamily="34" charset="0"/>
                <a:cs typeface="Rubik Light" panose="02000604000000020004" pitchFamily="2" charset="-79"/>
              </a:rPr>
              <a:t>INTE</a:t>
            </a:r>
            <a:r>
              <a:rPr kumimoji="0" lang="nl-NL" sz="2000" b="1"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rPr>
              <a:t>RNALISATION of EXTERNAL COSTS of TRANSPORT</a:t>
            </a:r>
          </a:p>
        </p:txBody>
      </p:sp>
      <p:sp>
        <p:nvSpPr>
          <p:cNvPr id="2" name="Multiplication Sign 1">
            <a:extLst>
              <a:ext uri="{FF2B5EF4-FFF2-40B4-BE49-F238E27FC236}">
                <a16:creationId xmlns:a16="http://schemas.microsoft.com/office/drawing/2014/main" id="{BCEF5D20-595F-0586-2332-3C05E3B15EB7}"/>
              </a:ext>
            </a:extLst>
          </p:cNvPr>
          <p:cNvSpPr/>
          <p:nvPr/>
        </p:nvSpPr>
        <p:spPr>
          <a:xfrm>
            <a:off x="2804837" y="2980530"/>
            <a:ext cx="1963515" cy="164367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503873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67BA145-9FFB-8F46-1E1E-930C93CB0651}"/>
              </a:ext>
            </a:extLst>
          </p:cNvPr>
          <p:cNvSpPr>
            <a:spLocks noGrp="1"/>
          </p:cNvSpPr>
          <p:nvPr>
            <p:ph type="dt" sz="half" idx="10"/>
          </p:nvPr>
        </p:nvSpPr>
        <p:spPr/>
        <p:txBody>
          <a:bodyPr/>
          <a:lstStyle/>
          <a:p>
            <a:fld id="{F79C5ECD-EF7D-4C4F-938A-1AD223B5AE60}" type="datetime1">
              <a:rPr lang="en-US" smtClean="0"/>
              <a:t>11/9/2022</a:t>
            </a:fld>
            <a:endParaRPr lang="en-GB"/>
          </a:p>
        </p:txBody>
      </p:sp>
      <p:sp>
        <p:nvSpPr>
          <p:cNvPr id="4" name="Slide Number Placeholder 3">
            <a:extLst>
              <a:ext uri="{FF2B5EF4-FFF2-40B4-BE49-F238E27FC236}">
                <a16:creationId xmlns:a16="http://schemas.microsoft.com/office/drawing/2014/main" id="{5A351CCE-7E1A-FD85-6314-80E8595ADE6A}"/>
              </a:ext>
            </a:extLst>
          </p:cNvPr>
          <p:cNvSpPr>
            <a:spLocks noGrp="1"/>
          </p:cNvSpPr>
          <p:nvPr>
            <p:ph type="sldNum" sz="quarter" idx="12"/>
          </p:nvPr>
        </p:nvSpPr>
        <p:spPr/>
        <p:txBody>
          <a:bodyPr/>
          <a:lstStyle/>
          <a:p>
            <a:fld id="{32DD3F0C-4393-5645-B366-69620C61F9C2}" type="slidenum">
              <a:rPr lang="en-GB" smtClean="0"/>
              <a:t>15</a:t>
            </a:fld>
            <a:endParaRPr lang="en-GB"/>
          </a:p>
        </p:txBody>
      </p:sp>
      <p:pic>
        <p:nvPicPr>
          <p:cNvPr id="7" name="Picture 6">
            <a:extLst>
              <a:ext uri="{FF2B5EF4-FFF2-40B4-BE49-F238E27FC236}">
                <a16:creationId xmlns:a16="http://schemas.microsoft.com/office/drawing/2014/main" id="{E95F41E4-C3F6-12E7-CDCD-59FC74FBFA86}"/>
              </a:ext>
            </a:extLst>
          </p:cNvPr>
          <p:cNvPicPr>
            <a:picLocks noChangeAspect="1"/>
          </p:cNvPicPr>
          <p:nvPr/>
        </p:nvPicPr>
        <p:blipFill>
          <a:blip r:embed="rId2"/>
          <a:stretch>
            <a:fillRect/>
          </a:stretch>
        </p:blipFill>
        <p:spPr>
          <a:xfrm>
            <a:off x="2379976" y="1171253"/>
            <a:ext cx="7432048" cy="5054886"/>
          </a:xfrm>
          <a:prstGeom prst="rect">
            <a:avLst/>
          </a:prstGeom>
        </p:spPr>
      </p:pic>
    </p:spTree>
    <p:extLst>
      <p:ext uri="{BB962C8B-B14F-4D97-AF65-F5344CB8AC3E}">
        <p14:creationId xmlns:p14="http://schemas.microsoft.com/office/powerpoint/2010/main" val="4209402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72D893-FC7C-409D-8701-726BBBAEC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5A9F45F-C420-44BE-A49C-05593B3963F0}"/>
              </a:ext>
            </a:extLst>
          </p:cNvPr>
          <p:cNvSpPr txBox="1">
            <a:spLocks/>
          </p:cNvSpPr>
          <p:nvPr/>
        </p:nvSpPr>
        <p:spPr>
          <a:xfrm>
            <a:off x="2492126" y="2019898"/>
            <a:ext cx="2630078" cy="737500"/>
          </a:xfrm>
          <a:prstGeom prst="rect">
            <a:avLst/>
          </a:prstGeom>
          <a:solidFill>
            <a:srgbClr val="FFC000"/>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j-ea"/>
                <a:cs typeface="Rubik Light" panose="02000604000000020004" pitchFamily="2" charset="-79"/>
              </a:rPr>
              <a:t>Spatial Interventions</a:t>
            </a:r>
          </a:p>
        </p:txBody>
      </p:sp>
      <p:sp>
        <p:nvSpPr>
          <p:cNvPr id="8" name="TextBox 7">
            <a:extLst>
              <a:ext uri="{FF2B5EF4-FFF2-40B4-BE49-F238E27FC236}">
                <a16:creationId xmlns:a16="http://schemas.microsoft.com/office/drawing/2014/main" id="{A914CF49-38E1-4006-93FE-D9F6940139D1}"/>
              </a:ext>
            </a:extLst>
          </p:cNvPr>
          <p:cNvSpPr txBox="1"/>
          <p:nvPr/>
        </p:nvSpPr>
        <p:spPr>
          <a:xfrm>
            <a:off x="2492126" y="2980530"/>
            <a:ext cx="2630079" cy="1815882"/>
          </a:xfrm>
          <a:prstGeom prst="rect">
            <a:avLst/>
          </a:prstGeom>
          <a:noFill/>
        </p:spPr>
        <p:txBody>
          <a:bodyPr wrap="square" rtlCol="0">
            <a:spAutoFit/>
          </a:bodyPr>
          <a:lstStyle/>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lang="nl-NL" sz="1400" dirty="0">
              <a:solidFill>
                <a:srgbClr val="FFFFFF">
                  <a:lumMod val="50000"/>
                </a:srgbClr>
              </a:solidFill>
              <a:latin typeface="Raleway Light" panose="020B0403030101060003" pitchFamily="34" charset="0"/>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lang="nl-NL" sz="1400" dirty="0">
              <a:solidFill>
                <a:srgbClr val="FFFFFF">
                  <a:lumMod val="50000"/>
                </a:srgbClr>
              </a:solidFill>
              <a:latin typeface="Raleway Light" panose="020B0403030101060003" pitchFamily="34" charset="0"/>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lang="nl-NL" sz="1400" dirty="0">
              <a:solidFill>
                <a:srgbClr val="FFFFFF">
                  <a:lumMod val="50000"/>
                </a:srgbClr>
              </a:solidFill>
              <a:latin typeface="Raleway Light" panose="020B0403030101060003" pitchFamily="34" charset="0"/>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p:txBody>
      </p:sp>
      <p:sp>
        <p:nvSpPr>
          <p:cNvPr id="9" name="Title 1">
            <a:extLst>
              <a:ext uri="{FF2B5EF4-FFF2-40B4-BE49-F238E27FC236}">
                <a16:creationId xmlns:a16="http://schemas.microsoft.com/office/drawing/2014/main" id="{3B87DA14-7204-4922-B113-E9CE2B0A6D3A}"/>
              </a:ext>
            </a:extLst>
          </p:cNvPr>
          <p:cNvSpPr txBox="1">
            <a:spLocks/>
          </p:cNvSpPr>
          <p:nvPr/>
        </p:nvSpPr>
        <p:spPr>
          <a:xfrm>
            <a:off x="5318844" y="2019899"/>
            <a:ext cx="2630078" cy="737500"/>
          </a:xfrm>
          <a:prstGeom prst="rect">
            <a:avLst/>
          </a:prstGeom>
          <a:solidFill>
            <a:schemeClr val="accent5"/>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j-ea"/>
                <a:cs typeface="Rubik Light" panose="02000604000000020004" pitchFamily="2" charset="-79"/>
              </a:rPr>
              <a:t>Pricing measures</a:t>
            </a:r>
          </a:p>
        </p:txBody>
      </p:sp>
      <p:sp>
        <p:nvSpPr>
          <p:cNvPr id="2" name="Multiplication Sign 1">
            <a:extLst>
              <a:ext uri="{FF2B5EF4-FFF2-40B4-BE49-F238E27FC236}">
                <a16:creationId xmlns:a16="http://schemas.microsoft.com/office/drawing/2014/main" id="{BCEF5D20-595F-0586-2332-3C05E3B15EB7}"/>
              </a:ext>
            </a:extLst>
          </p:cNvPr>
          <p:cNvSpPr/>
          <p:nvPr/>
        </p:nvSpPr>
        <p:spPr>
          <a:xfrm>
            <a:off x="2825395" y="2980530"/>
            <a:ext cx="1963515" cy="164367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quot;Not Allowed&quot; Symbol 3">
            <a:extLst>
              <a:ext uri="{FF2B5EF4-FFF2-40B4-BE49-F238E27FC236}">
                <a16:creationId xmlns:a16="http://schemas.microsoft.com/office/drawing/2014/main" id="{C9BCAE95-707B-C88D-AF96-3486B60ADDB8}"/>
              </a:ext>
            </a:extLst>
          </p:cNvPr>
          <p:cNvSpPr/>
          <p:nvPr/>
        </p:nvSpPr>
        <p:spPr>
          <a:xfrm>
            <a:off x="5804901" y="3092521"/>
            <a:ext cx="1458931" cy="1404268"/>
          </a:xfrm>
          <a:prstGeom prst="noSmoking">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07101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72D893-FC7C-409D-8701-726BBBAEC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5A9F45F-C420-44BE-A49C-05593B3963F0}"/>
              </a:ext>
            </a:extLst>
          </p:cNvPr>
          <p:cNvSpPr txBox="1">
            <a:spLocks/>
          </p:cNvSpPr>
          <p:nvPr/>
        </p:nvSpPr>
        <p:spPr>
          <a:xfrm>
            <a:off x="2296912" y="2019898"/>
            <a:ext cx="2630078" cy="737500"/>
          </a:xfrm>
          <a:prstGeom prst="rect">
            <a:avLst/>
          </a:prstGeom>
          <a:solidFill>
            <a:srgbClr val="FFC000"/>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j-ea"/>
                <a:cs typeface="Rubik Light" panose="02000604000000020004" pitchFamily="2" charset="-79"/>
              </a:rPr>
              <a:t>Spatial Interventions</a:t>
            </a:r>
          </a:p>
        </p:txBody>
      </p:sp>
      <p:sp>
        <p:nvSpPr>
          <p:cNvPr id="8" name="TextBox 7">
            <a:extLst>
              <a:ext uri="{FF2B5EF4-FFF2-40B4-BE49-F238E27FC236}">
                <a16:creationId xmlns:a16="http://schemas.microsoft.com/office/drawing/2014/main" id="{A914CF49-38E1-4006-93FE-D9F6940139D1}"/>
              </a:ext>
            </a:extLst>
          </p:cNvPr>
          <p:cNvSpPr txBox="1"/>
          <p:nvPr/>
        </p:nvSpPr>
        <p:spPr>
          <a:xfrm>
            <a:off x="2296912" y="2980530"/>
            <a:ext cx="2630079" cy="1815882"/>
          </a:xfrm>
          <a:prstGeom prst="rect">
            <a:avLst/>
          </a:prstGeom>
          <a:noFill/>
        </p:spPr>
        <p:txBody>
          <a:bodyPr wrap="square" rtlCol="0">
            <a:spAutoFit/>
          </a:bodyPr>
          <a:lstStyle/>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p:txBody>
      </p:sp>
      <p:sp>
        <p:nvSpPr>
          <p:cNvPr id="9" name="Title 1">
            <a:extLst>
              <a:ext uri="{FF2B5EF4-FFF2-40B4-BE49-F238E27FC236}">
                <a16:creationId xmlns:a16="http://schemas.microsoft.com/office/drawing/2014/main" id="{3B87DA14-7204-4922-B113-E9CE2B0A6D3A}"/>
              </a:ext>
            </a:extLst>
          </p:cNvPr>
          <p:cNvSpPr txBox="1">
            <a:spLocks/>
          </p:cNvSpPr>
          <p:nvPr/>
        </p:nvSpPr>
        <p:spPr>
          <a:xfrm>
            <a:off x="5123630" y="2019899"/>
            <a:ext cx="2630078" cy="737500"/>
          </a:xfrm>
          <a:prstGeom prst="rect">
            <a:avLst/>
          </a:prstGeom>
          <a:solidFill>
            <a:schemeClr val="accent5"/>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j-ea"/>
                <a:cs typeface="Rubik Light" panose="02000604000000020004" pitchFamily="2" charset="-79"/>
              </a:rPr>
              <a:t>Pricing measures</a:t>
            </a:r>
          </a:p>
        </p:txBody>
      </p:sp>
      <p:sp>
        <p:nvSpPr>
          <p:cNvPr id="11" name="Title 1">
            <a:extLst>
              <a:ext uri="{FF2B5EF4-FFF2-40B4-BE49-F238E27FC236}">
                <a16:creationId xmlns:a16="http://schemas.microsoft.com/office/drawing/2014/main" id="{977C66BC-963D-4D4F-8ACD-288F612A6F64}"/>
              </a:ext>
            </a:extLst>
          </p:cNvPr>
          <p:cNvSpPr txBox="1">
            <a:spLocks/>
          </p:cNvSpPr>
          <p:nvPr/>
        </p:nvSpPr>
        <p:spPr>
          <a:xfrm>
            <a:off x="7950350" y="2019898"/>
            <a:ext cx="2630078" cy="7375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46" rtl="0" eaLnBrk="1" fontAlgn="auto" latinLnBrk="0" hangingPunct="1">
              <a:lnSpc>
                <a:spcPct val="90000"/>
              </a:lnSpc>
              <a:spcBef>
                <a:spcPct val="0"/>
              </a:spcBef>
              <a:spcAft>
                <a:spcPts val="0"/>
              </a:spcAft>
              <a:buClrTx/>
              <a:buSzTx/>
              <a:buFontTx/>
              <a:buNone/>
              <a:tabLst/>
              <a:defRPr/>
            </a:pPr>
            <a:r>
              <a:rPr lang="nl-NL" sz="4800" dirty="0" err="1">
                <a:solidFill>
                  <a:srgbClr val="FFFFFF"/>
                </a:solidFill>
                <a:latin typeface="Rubik Light" panose="02000604000000020004" pitchFamily="2" charset="-79"/>
                <a:cs typeface="Rubik Light" panose="02000604000000020004" pitchFamily="2" charset="-79"/>
              </a:rPr>
              <a:t>Regulatory</a:t>
            </a:r>
            <a:r>
              <a:rPr lang="nl-NL" sz="4800" dirty="0">
                <a:solidFill>
                  <a:srgbClr val="FFFFFF"/>
                </a:solidFill>
                <a:latin typeface="Rubik Light" panose="02000604000000020004" pitchFamily="2" charset="-79"/>
                <a:cs typeface="Rubik Light" panose="02000604000000020004" pitchFamily="2" charset="-79"/>
              </a:rPr>
              <a:t> </a:t>
            </a:r>
            <a:r>
              <a:rPr lang="nl-NL" sz="4800" dirty="0" err="1">
                <a:solidFill>
                  <a:srgbClr val="FFFFFF"/>
                </a:solidFill>
                <a:latin typeface="Rubik Light" panose="02000604000000020004" pitchFamily="2" charset="-79"/>
                <a:cs typeface="Rubik Light" panose="02000604000000020004" pitchFamily="2" charset="-79"/>
              </a:rPr>
              <a:t>measures</a:t>
            </a:r>
            <a:endPar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n-ea"/>
              <a:cs typeface="Rubik Light" panose="02000604000000020004" pitchFamily="2" charset="-79"/>
            </a:endParaRPr>
          </a:p>
        </p:txBody>
      </p:sp>
      <p:sp>
        <p:nvSpPr>
          <p:cNvPr id="2" name="Multiplication Sign 1">
            <a:extLst>
              <a:ext uri="{FF2B5EF4-FFF2-40B4-BE49-F238E27FC236}">
                <a16:creationId xmlns:a16="http://schemas.microsoft.com/office/drawing/2014/main" id="{BCEF5D20-595F-0586-2332-3C05E3B15EB7}"/>
              </a:ext>
            </a:extLst>
          </p:cNvPr>
          <p:cNvSpPr/>
          <p:nvPr/>
        </p:nvSpPr>
        <p:spPr>
          <a:xfrm>
            <a:off x="2630181" y="2980530"/>
            <a:ext cx="1963515" cy="164367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quot;Not Allowed&quot; Symbol 3">
            <a:extLst>
              <a:ext uri="{FF2B5EF4-FFF2-40B4-BE49-F238E27FC236}">
                <a16:creationId xmlns:a16="http://schemas.microsoft.com/office/drawing/2014/main" id="{C9BCAE95-707B-C88D-AF96-3486B60ADDB8}"/>
              </a:ext>
            </a:extLst>
          </p:cNvPr>
          <p:cNvSpPr/>
          <p:nvPr/>
        </p:nvSpPr>
        <p:spPr>
          <a:xfrm>
            <a:off x="5609687" y="3092521"/>
            <a:ext cx="1458931" cy="1404268"/>
          </a:xfrm>
          <a:prstGeom prst="noSmoking">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118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72D893-FC7C-409D-8701-726BBBAEC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5A9F45F-C420-44BE-A49C-05593B3963F0}"/>
              </a:ext>
            </a:extLst>
          </p:cNvPr>
          <p:cNvSpPr txBox="1">
            <a:spLocks/>
          </p:cNvSpPr>
          <p:nvPr/>
        </p:nvSpPr>
        <p:spPr>
          <a:xfrm>
            <a:off x="1793480" y="2019898"/>
            <a:ext cx="2630078" cy="737500"/>
          </a:xfrm>
          <a:prstGeom prst="rect">
            <a:avLst/>
          </a:prstGeom>
          <a:solidFill>
            <a:srgbClr val="FFC000"/>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j-ea"/>
                <a:cs typeface="Rubik Light" panose="02000604000000020004" pitchFamily="2" charset="-79"/>
              </a:rPr>
              <a:t>Spatial Interventions</a:t>
            </a:r>
          </a:p>
        </p:txBody>
      </p:sp>
      <p:sp>
        <p:nvSpPr>
          <p:cNvPr id="8" name="TextBox 7">
            <a:extLst>
              <a:ext uri="{FF2B5EF4-FFF2-40B4-BE49-F238E27FC236}">
                <a16:creationId xmlns:a16="http://schemas.microsoft.com/office/drawing/2014/main" id="{A914CF49-38E1-4006-93FE-D9F6940139D1}"/>
              </a:ext>
            </a:extLst>
          </p:cNvPr>
          <p:cNvSpPr txBox="1"/>
          <p:nvPr/>
        </p:nvSpPr>
        <p:spPr>
          <a:xfrm>
            <a:off x="1793480" y="2980530"/>
            <a:ext cx="2630079" cy="1815882"/>
          </a:xfrm>
          <a:prstGeom prst="rect">
            <a:avLst/>
          </a:prstGeom>
          <a:noFill/>
        </p:spPr>
        <p:txBody>
          <a:bodyPr wrap="square" rtlCol="0">
            <a:spAutoFit/>
          </a:bodyPr>
          <a:lstStyle/>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lang="nl-NL" sz="1400" dirty="0">
              <a:solidFill>
                <a:srgbClr val="FFFFFF">
                  <a:lumMod val="50000"/>
                </a:srgbClr>
              </a:solidFill>
              <a:latin typeface="Raleway Light" panose="020B0403030101060003" pitchFamily="34" charset="0"/>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lang="nl-NL" sz="1400" dirty="0">
              <a:solidFill>
                <a:srgbClr val="FFFFFF">
                  <a:lumMod val="50000"/>
                </a:srgbClr>
              </a:solidFill>
              <a:latin typeface="Raleway Light" panose="020B0403030101060003" pitchFamily="34" charset="0"/>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lang="nl-NL" sz="1400" dirty="0">
              <a:solidFill>
                <a:srgbClr val="FFFFFF">
                  <a:lumMod val="50000"/>
                </a:srgbClr>
              </a:solidFill>
              <a:latin typeface="Raleway Light" panose="020B0403030101060003" pitchFamily="34" charset="0"/>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p:txBody>
      </p:sp>
      <p:sp>
        <p:nvSpPr>
          <p:cNvPr id="9" name="Title 1">
            <a:extLst>
              <a:ext uri="{FF2B5EF4-FFF2-40B4-BE49-F238E27FC236}">
                <a16:creationId xmlns:a16="http://schemas.microsoft.com/office/drawing/2014/main" id="{3B87DA14-7204-4922-B113-E9CE2B0A6D3A}"/>
              </a:ext>
            </a:extLst>
          </p:cNvPr>
          <p:cNvSpPr txBox="1">
            <a:spLocks/>
          </p:cNvSpPr>
          <p:nvPr/>
        </p:nvSpPr>
        <p:spPr>
          <a:xfrm>
            <a:off x="4620198" y="2019899"/>
            <a:ext cx="2630078" cy="737500"/>
          </a:xfrm>
          <a:prstGeom prst="rect">
            <a:avLst/>
          </a:prstGeom>
          <a:solidFill>
            <a:schemeClr val="accent5"/>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j-ea"/>
                <a:cs typeface="Rubik Light" panose="02000604000000020004" pitchFamily="2" charset="-79"/>
              </a:rPr>
              <a:t>Pricing measures</a:t>
            </a:r>
          </a:p>
        </p:txBody>
      </p:sp>
      <p:sp>
        <p:nvSpPr>
          <p:cNvPr id="11" name="Title 1">
            <a:extLst>
              <a:ext uri="{FF2B5EF4-FFF2-40B4-BE49-F238E27FC236}">
                <a16:creationId xmlns:a16="http://schemas.microsoft.com/office/drawing/2014/main" id="{977C66BC-963D-4D4F-8ACD-288F612A6F64}"/>
              </a:ext>
            </a:extLst>
          </p:cNvPr>
          <p:cNvSpPr txBox="1">
            <a:spLocks/>
          </p:cNvSpPr>
          <p:nvPr/>
        </p:nvSpPr>
        <p:spPr>
          <a:xfrm>
            <a:off x="7446918" y="2019898"/>
            <a:ext cx="2630078" cy="7375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46" rtl="0" eaLnBrk="1" fontAlgn="auto" latinLnBrk="0" hangingPunct="1">
              <a:lnSpc>
                <a:spcPct val="90000"/>
              </a:lnSpc>
              <a:spcBef>
                <a:spcPct val="0"/>
              </a:spcBef>
              <a:spcAft>
                <a:spcPts val="0"/>
              </a:spcAft>
              <a:buClrTx/>
              <a:buSzTx/>
              <a:buFontTx/>
              <a:buNone/>
              <a:tabLst/>
              <a:defRPr/>
            </a:pPr>
            <a:r>
              <a:rPr lang="nl-NL" sz="4800" dirty="0" err="1">
                <a:solidFill>
                  <a:srgbClr val="FFFFFF"/>
                </a:solidFill>
                <a:latin typeface="Rubik Light" panose="02000604000000020004" pitchFamily="2" charset="-79"/>
                <a:cs typeface="Rubik Light" panose="02000604000000020004" pitchFamily="2" charset="-79"/>
              </a:rPr>
              <a:t>Regulatory</a:t>
            </a:r>
            <a:r>
              <a:rPr lang="nl-NL" sz="4800" dirty="0">
                <a:solidFill>
                  <a:srgbClr val="FFFFFF"/>
                </a:solidFill>
                <a:latin typeface="Rubik Light" panose="02000604000000020004" pitchFamily="2" charset="-79"/>
                <a:cs typeface="Rubik Light" panose="02000604000000020004" pitchFamily="2" charset="-79"/>
              </a:rPr>
              <a:t> </a:t>
            </a:r>
            <a:r>
              <a:rPr lang="nl-NL" sz="4800" dirty="0" err="1">
                <a:solidFill>
                  <a:srgbClr val="FFFFFF"/>
                </a:solidFill>
                <a:latin typeface="Rubik Light" panose="02000604000000020004" pitchFamily="2" charset="-79"/>
                <a:cs typeface="Rubik Light" panose="02000604000000020004" pitchFamily="2" charset="-79"/>
              </a:rPr>
              <a:t>measures</a:t>
            </a:r>
            <a:endPar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n-ea"/>
              <a:cs typeface="Rubik Light" panose="02000604000000020004" pitchFamily="2" charset="-79"/>
            </a:endParaRPr>
          </a:p>
        </p:txBody>
      </p:sp>
      <p:sp>
        <p:nvSpPr>
          <p:cNvPr id="12" name="TextBox 11">
            <a:extLst>
              <a:ext uri="{FF2B5EF4-FFF2-40B4-BE49-F238E27FC236}">
                <a16:creationId xmlns:a16="http://schemas.microsoft.com/office/drawing/2014/main" id="{0C140ED3-BAAA-4C0F-9EA1-F7DA8AD84C90}"/>
              </a:ext>
            </a:extLst>
          </p:cNvPr>
          <p:cNvSpPr txBox="1"/>
          <p:nvPr/>
        </p:nvSpPr>
        <p:spPr>
          <a:xfrm>
            <a:off x="7428069" y="2902328"/>
            <a:ext cx="4192002" cy="3046988"/>
          </a:xfrm>
          <a:prstGeom prst="rect">
            <a:avLst/>
          </a:prstGeom>
          <a:noFill/>
        </p:spPr>
        <p:txBody>
          <a:bodyPr wrap="square" rtlCol="0">
            <a:spAutoFit/>
          </a:bodyPr>
          <a:lstStyle/>
          <a:p>
            <a:pPr marR="0" lvl="0" algn="l" defTabSz="914446" rtl="0" eaLnBrk="1" fontAlgn="auto" latinLnBrk="0" hangingPunct="1">
              <a:lnSpc>
                <a:spcPct val="100000"/>
              </a:lnSpc>
              <a:spcBef>
                <a:spcPts val="0"/>
              </a:spcBef>
              <a:spcAft>
                <a:spcPts val="0"/>
              </a:spcAft>
              <a:buClrTx/>
              <a:buSzTx/>
              <a:tabLst/>
              <a:defRPr/>
            </a:pPr>
            <a:r>
              <a:rPr lang="nl-NL" sz="2400" b="1" dirty="0" err="1">
                <a:solidFill>
                  <a:srgbClr val="FFFFFF">
                    <a:lumMod val="50000"/>
                  </a:srgbClr>
                </a:solidFill>
                <a:latin typeface="Raleway Light" panose="020B0403030101060003" pitchFamily="34" charset="0"/>
                <a:cs typeface="Rubik Light" panose="02000604000000020004" pitchFamily="2" charset="-79"/>
              </a:rPr>
              <a:t>Strengthened</a:t>
            </a:r>
            <a:r>
              <a:rPr lang="nl-NL" sz="2400" b="1" dirty="0">
                <a:solidFill>
                  <a:srgbClr val="FFFFFF">
                    <a:lumMod val="50000"/>
                  </a:srgbClr>
                </a:solidFill>
                <a:latin typeface="Raleway Light" panose="020B0403030101060003" pitchFamily="34" charset="0"/>
                <a:cs typeface="Rubik Light" panose="02000604000000020004" pitchFamily="2" charset="-79"/>
              </a:rPr>
              <a:t> AQ </a:t>
            </a:r>
            <a:r>
              <a:rPr lang="nl-NL" sz="2400" b="1" dirty="0" err="1">
                <a:solidFill>
                  <a:srgbClr val="FFFFFF">
                    <a:lumMod val="50000"/>
                  </a:srgbClr>
                </a:solidFill>
                <a:latin typeface="Raleway Light" panose="020B0403030101060003" pitchFamily="34" charset="0"/>
                <a:cs typeface="Rubik Light" panose="02000604000000020004" pitchFamily="2" charset="-79"/>
              </a:rPr>
              <a:t>norms</a:t>
            </a:r>
            <a:r>
              <a:rPr lang="nl-NL" sz="2400" b="1" dirty="0">
                <a:solidFill>
                  <a:srgbClr val="FFFFFF">
                    <a:lumMod val="50000"/>
                  </a:srgbClr>
                </a:solidFill>
                <a:latin typeface="Raleway Light" panose="020B0403030101060003" pitchFamily="34" charset="0"/>
                <a:cs typeface="Rubik Light" panose="02000604000000020004" pitchFamily="2" charset="-79"/>
              </a:rPr>
              <a:t> FITfor55: </a:t>
            </a:r>
            <a:r>
              <a:rPr lang="nl-NL" sz="2400" b="1" dirty="0" err="1">
                <a:solidFill>
                  <a:srgbClr val="FFFFFF">
                    <a:lumMod val="50000"/>
                  </a:srgbClr>
                </a:solidFill>
                <a:latin typeface="Raleway Light" panose="020B0403030101060003" pitchFamily="34" charset="0"/>
                <a:cs typeface="Rubik Light" panose="02000604000000020004" pitchFamily="2" charset="-79"/>
              </a:rPr>
              <a:t>Phase</a:t>
            </a:r>
            <a:r>
              <a:rPr lang="nl-NL" sz="2400" b="1" dirty="0">
                <a:solidFill>
                  <a:srgbClr val="FFFFFF">
                    <a:lumMod val="50000"/>
                  </a:srgbClr>
                </a:solidFill>
                <a:latin typeface="Raleway Light" panose="020B0403030101060003" pitchFamily="34" charset="0"/>
                <a:cs typeface="Rubik Light" panose="02000604000000020004" pitchFamily="2" charset="-79"/>
              </a:rPr>
              <a:t> out of sales of </a:t>
            </a:r>
            <a:r>
              <a:rPr lang="nl-NL" sz="2400" b="1" dirty="0" err="1">
                <a:solidFill>
                  <a:srgbClr val="FFFFFF">
                    <a:lumMod val="50000"/>
                  </a:srgbClr>
                </a:solidFill>
                <a:latin typeface="Raleway Light" panose="020B0403030101060003" pitchFamily="34" charset="0"/>
                <a:cs typeface="Rubik Light" panose="02000604000000020004" pitchFamily="2" charset="-79"/>
              </a:rPr>
              <a:t>internal</a:t>
            </a:r>
            <a:r>
              <a:rPr lang="nl-NL" sz="2400" b="1" dirty="0">
                <a:solidFill>
                  <a:srgbClr val="FFFFFF">
                    <a:lumMod val="50000"/>
                  </a:srgbClr>
                </a:solidFill>
                <a:latin typeface="Raleway Light" panose="020B0403030101060003" pitchFamily="34" charset="0"/>
                <a:cs typeface="Rubik Light" panose="02000604000000020004" pitchFamily="2" charset="-79"/>
              </a:rPr>
              <a:t> </a:t>
            </a:r>
            <a:r>
              <a:rPr lang="nl-NL" sz="2400" b="1" dirty="0" err="1">
                <a:solidFill>
                  <a:srgbClr val="FFFFFF">
                    <a:lumMod val="50000"/>
                  </a:srgbClr>
                </a:solidFill>
                <a:latin typeface="Raleway Light" panose="020B0403030101060003" pitchFamily="34" charset="0"/>
                <a:cs typeface="Rubik Light" panose="02000604000000020004" pitchFamily="2" charset="-79"/>
              </a:rPr>
              <a:t>combustion</a:t>
            </a:r>
            <a:r>
              <a:rPr lang="nl-NL" sz="2400" b="1" dirty="0">
                <a:solidFill>
                  <a:srgbClr val="FFFFFF">
                    <a:lumMod val="50000"/>
                  </a:srgbClr>
                </a:solidFill>
                <a:latin typeface="Raleway Light" panose="020B0403030101060003" pitchFamily="34" charset="0"/>
                <a:cs typeface="Rubik Light" panose="02000604000000020004" pitchFamily="2" charset="-79"/>
              </a:rPr>
              <a:t> engine </a:t>
            </a:r>
            <a:r>
              <a:rPr lang="nl-NL" sz="2400" b="1" dirty="0" err="1">
                <a:solidFill>
                  <a:srgbClr val="FFFFFF">
                    <a:lumMod val="50000"/>
                  </a:srgbClr>
                </a:solidFill>
                <a:latin typeface="Raleway Light" panose="020B0403030101060003" pitchFamily="34" charset="0"/>
                <a:cs typeface="Rubik Light" panose="02000604000000020004" pitchFamily="2" charset="-79"/>
              </a:rPr>
              <a:t>vehicles</a:t>
            </a:r>
            <a:r>
              <a:rPr lang="nl-NL" sz="2400" b="1" dirty="0">
                <a:solidFill>
                  <a:srgbClr val="FFFFFF">
                    <a:lumMod val="50000"/>
                  </a:srgbClr>
                </a:solidFill>
                <a:latin typeface="Raleway Light" panose="020B0403030101060003" pitchFamily="34" charset="0"/>
                <a:cs typeface="Rubik Light" panose="02000604000000020004" pitchFamily="2" charset="-79"/>
              </a:rPr>
              <a:t> </a:t>
            </a:r>
            <a:r>
              <a:rPr lang="nl-NL" sz="2400" b="1" dirty="0" err="1">
                <a:solidFill>
                  <a:srgbClr val="FFFFFF">
                    <a:lumMod val="50000"/>
                  </a:srgbClr>
                </a:solidFill>
                <a:latin typeface="Raleway Light" panose="020B0403030101060003" pitchFamily="34" charset="0"/>
                <a:cs typeface="Rubik Light" panose="02000604000000020004" pitchFamily="2" charset="-79"/>
              </a:rPr>
              <a:t>by</a:t>
            </a:r>
            <a:r>
              <a:rPr lang="nl-NL" sz="2400" b="1" dirty="0">
                <a:solidFill>
                  <a:srgbClr val="FFFFFF">
                    <a:lumMod val="50000"/>
                  </a:srgbClr>
                </a:solidFill>
                <a:latin typeface="Raleway Light" panose="020B0403030101060003" pitchFamily="34" charset="0"/>
                <a:cs typeface="Rubik Light" panose="02000604000000020004" pitchFamily="2" charset="-79"/>
              </a:rPr>
              <a:t> 2035</a:t>
            </a:r>
          </a:p>
          <a:p>
            <a:pPr marR="0" lvl="0" algn="l" defTabSz="914446" rtl="0" eaLnBrk="1" fontAlgn="auto" latinLnBrk="0" hangingPunct="1">
              <a:lnSpc>
                <a:spcPct val="100000"/>
              </a:lnSpc>
              <a:spcBef>
                <a:spcPts val="0"/>
              </a:spcBef>
              <a:spcAft>
                <a:spcPts val="0"/>
              </a:spcAft>
              <a:buClrTx/>
              <a:buSzTx/>
              <a:tabLst/>
              <a:defRPr/>
            </a:pPr>
            <a:r>
              <a:rPr kumimoji="0" lang="nl-NL" sz="2400" b="1" i="0" u="none" strike="noStrike" kern="1200" cap="none" spc="0" normalizeH="0" baseline="0" noProof="0" dirty="0" err="1">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rPr>
              <a:t>Alternative</a:t>
            </a:r>
            <a:r>
              <a:rPr kumimoji="0" lang="nl-NL" sz="2400" b="1"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rPr>
              <a:t> </a:t>
            </a:r>
            <a:r>
              <a:rPr kumimoji="0" lang="nl-NL" sz="2400" b="1" i="0" u="none" strike="noStrike" kern="1200" cap="none" spc="0" normalizeH="0" baseline="0" noProof="0" dirty="0" err="1">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rPr>
              <a:t>Fuels</a:t>
            </a:r>
            <a:r>
              <a:rPr kumimoji="0" lang="nl-NL" sz="2400" b="1"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rPr>
              <a:t> </a:t>
            </a:r>
            <a:r>
              <a:rPr kumimoji="0" lang="nl-NL" sz="2400" b="1" i="0" u="none" strike="noStrike" kern="1200" cap="none" spc="0" normalizeH="0" baseline="0" noProof="0" dirty="0" err="1">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rPr>
              <a:t>Infrastructure</a:t>
            </a:r>
            <a:r>
              <a:rPr kumimoji="0" lang="nl-NL" sz="2400" b="1"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rPr>
              <a:t> </a:t>
            </a:r>
            <a:r>
              <a:rPr kumimoji="0" lang="nl-NL" sz="2400" b="1" i="0" u="none" strike="noStrike" kern="1200" cap="none" spc="0" normalizeH="0" baseline="0" noProof="0" dirty="0" err="1">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rPr>
              <a:t>Regulation</a:t>
            </a:r>
            <a:endParaRPr kumimoji="0" lang="nl-NL" sz="2400" b="1"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R="0" lvl="0" algn="l" defTabSz="914446" rtl="0" eaLnBrk="1" fontAlgn="auto" latinLnBrk="0" hangingPunct="1">
              <a:lnSpc>
                <a:spcPct val="100000"/>
              </a:lnSpc>
              <a:spcBef>
                <a:spcPts val="0"/>
              </a:spcBef>
              <a:spcAft>
                <a:spcPts val="0"/>
              </a:spcAft>
              <a:buClrTx/>
              <a:buSzTx/>
              <a:tabLst/>
              <a:defRPr/>
            </a:pPr>
            <a:r>
              <a:rPr kumimoji="0" lang="nl-NL" sz="2400" b="1"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rPr>
              <a:t>Clean Vehicle Directive</a:t>
            </a:r>
          </a:p>
          <a:p>
            <a:pPr marR="0" lvl="0" algn="l" defTabSz="914446" rtl="0" eaLnBrk="1" fontAlgn="auto" latinLnBrk="0" hangingPunct="1">
              <a:lnSpc>
                <a:spcPct val="100000"/>
              </a:lnSpc>
              <a:spcBef>
                <a:spcPts val="0"/>
              </a:spcBef>
              <a:spcAft>
                <a:spcPts val="0"/>
              </a:spcAft>
              <a:buClrTx/>
              <a:buSzTx/>
              <a:tabLst/>
              <a:defRPr/>
            </a:pPr>
            <a:r>
              <a:rPr lang="nl-NL" sz="2400" b="1" dirty="0">
                <a:solidFill>
                  <a:srgbClr val="FFFFFF">
                    <a:lumMod val="50000"/>
                  </a:srgbClr>
                </a:solidFill>
                <a:latin typeface="Raleway Light" panose="020B0403030101060003" pitchFamily="34" charset="0"/>
                <a:cs typeface="Rubik Light" panose="02000604000000020004" pitchFamily="2" charset="-79"/>
              </a:rPr>
              <a:t>But: EURO7 </a:t>
            </a:r>
            <a:r>
              <a:rPr lang="nl-NL" sz="2400" b="1" dirty="0" err="1">
                <a:solidFill>
                  <a:srgbClr val="FFFFFF">
                    <a:lumMod val="50000"/>
                  </a:srgbClr>
                </a:solidFill>
                <a:latin typeface="Raleway Light" panose="020B0403030101060003" pitchFamily="34" charset="0"/>
                <a:cs typeface="Rubik Light" panose="02000604000000020004" pitchFamily="2" charset="-79"/>
              </a:rPr>
              <a:t>problem</a:t>
            </a:r>
            <a:endParaRPr kumimoji="0" lang="nl-NL" sz="2400" b="1"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p:txBody>
      </p:sp>
      <p:sp>
        <p:nvSpPr>
          <p:cNvPr id="2" name="Multiplication Sign 1">
            <a:extLst>
              <a:ext uri="{FF2B5EF4-FFF2-40B4-BE49-F238E27FC236}">
                <a16:creationId xmlns:a16="http://schemas.microsoft.com/office/drawing/2014/main" id="{BCEF5D20-595F-0586-2332-3C05E3B15EB7}"/>
              </a:ext>
            </a:extLst>
          </p:cNvPr>
          <p:cNvSpPr/>
          <p:nvPr/>
        </p:nvSpPr>
        <p:spPr>
          <a:xfrm>
            <a:off x="2126749" y="2980530"/>
            <a:ext cx="1963515" cy="164367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Picture 3">
            <a:extLst>
              <a:ext uri="{FF2B5EF4-FFF2-40B4-BE49-F238E27FC236}">
                <a16:creationId xmlns:a16="http://schemas.microsoft.com/office/drawing/2014/main" id="{EF9ACCA4-BF65-BD79-5CBB-1BB12AB6CFC2}"/>
              </a:ext>
            </a:extLst>
          </p:cNvPr>
          <p:cNvPicPr>
            <a:picLocks noChangeAspect="1"/>
          </p:cNvPicPr>
          <p:nvPr/>
        </p:nvPicPr>
        <p:blipFill>
          <a:blip r:embed="rId3"/>
          <a:stretch>
            <a:fillRect/>
          </a:stretch>
        </p:blipFill>
        <p:spPr>
          <a:xfrm>
            <a:off x="5191182" y="3092123"/>
            <a:ext cx="1469263" cy="1420491"/>
          </a:xfrm>
          <a:prstGeom prst="rect">
            <a:avLst/>
          </a:prstGeom>
        </p:spPr>
      </p:pic>
    </p:spTree>
    <p:extLst>
      <p:ext uri="{BB962C8B-B14F-4D97-AF65-F5344CB8AC3E}">
        <p14:creationId xmlns:p14="http://schemas.microsoft.com/office/powerpoint/2010/main" val="1028647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2B4CCED-9BA6-1197-824D-60D2642FCE49}"/>
              </a:ext>
            </a:extLst>
          </p:cNvPr>
          <p:cNvSpPr>
            <a:spLocks noGrp="1"/>
          </p:cNvSpPr>
          <p:nvPr>
            <p:ph type="dt" sz="half" idx="10"/>
          </p:nvPr>
        </p:nvSpPr>
        <p:spPr/>
        <p:txBody>
          <a:bodyPr/>
          <a:lstStyle/>
          <a:p>
            <a:fld id="{F79C5ECD-EF7D-4C4F-938A-1AD223B5AE60}" type="datetime1">
              <a:rPr lang="en-US" smtClean="0"/>
              <a:t>11/9/2022</a:t>
            </a:fld>
            <a:endParaRPr lang="en-GB"/>
          </a:p>
        </p:txBody>
      </p:sp>
      <p:sp>
        <p:nvSpPr>
          <p:cNvPr id="4" name="Slide Number Placeholder 3">
            <a:extLst>
              <a:ext uri="{FF2B5EF4-FFF2-40B4-BE49-F238E27FC236}">
                <a16:creationId xmlns:a16="http://schemas.microsoft.com/office/drawing/2014/main" id="{C353677F-C2F7-3694-3BAD-8B4C93ECFFBB}"/>
              </a:ext>
            </a:extLst>
          </p:cNvPr>
          <p:cNvSpPr>
            <a:spLocks noGrp="1"/>
          </p:cNvSpPr>
          <p:nvPr>
            <p:ph type="sldNum" sz="quarter" idx="12"/>
          </p:nvPr>
        </p:nvSpPr>
        <p:spPr/>
        <p:txBody>
          <a:bodyPr/>
          <a:lstStyle/>
          <a:p>
            <a:fld id="{32DD3F0C-4393-5645-B366-69620C61F9C2}" type="slidenum">
              <a:rPr lang="en-GB" smtClean="0"/>
              <a:t>19</a:t>
            </a:fld>
            <a:endParaRPr lang="en-GB"/>
          </a:p>
        </p:txBody>
      </p:sp>
      <p:pic>
        <p:nvPicPr>
          <p:cNvPr id="7" name="Picture 6">
            <a:extLst>
              <a:ext uri="{FF2B5EF4-FFF2-40B4-BE49-F238E27FC236}">
                <a16:creationId xmlns:a16="http://schemas.microsoft.com/office/drawing/2014/main" id="{64E035A1-8EB5-93F6-AFDB-4AA6CE86A104}"/>
              </a:ext>
            </a:extLst>
          </p:cNvPr>
          <p:cNvPicPr>
            <a:picLocks noChangeAspect="1"/>
          </p:cNvPicPr>
          <p:nvPr/>
        </p:nvPicPr>
        <p:blipFill>
          <a:blip r:embed="rId2"/>
          <a:stretch>
            <a:fillRect/>
          </a:stretch>
        </p:blipFill>
        <p:spPr>
          <a:xfrm>
            <a:off x="949283" y="0"/>
            <a:ext cx="10293433" cy="6858000"/>
          </a:xfrm>
          <a:prstGeom prst="rect">
            <a:avLst/>
          </a:prstGeom>
        </p:spPr>
      </p:pic>
      <p:sp>
        <p:nvSpPr>
          <p:cNvPr id="8" name="Oval 7">
            <a:extLst>
              <a:ext uri="{FF2B5EF4-FFF2-40B4-BE49-F238E27FC236}">
                <a16:creationId xmlns:a16="http://schemas.microsoft.com/office/drawing/2014/main" id="{6D0883B3-A6BC-63D8-D80F-7DC8A64D9E78}"/>
              </a:ext>
            </a:extLst>
          </p:cNvPr>
          <p:cNvSpPr/>
          <p:nvPr/>
        </p:nvSpPr>
        <p:spPr>
          <a:xfrm>
            <a:off x="5213169" y="986319"/>
            <a:ext cx="2671280" cy="5250094"/>
          </a:xfrm>
          <a:prstGeom prst="ellipse">
            <a:avLst/>
          </a:prstGeom>
          <a:noFill/>
          <a:ln w="76200">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a:p>
        </p:txBody>
      </p:sp>
    </p:spTree>
    <p:extLst>
      <p:ext uri="{BB962C8B-B14F-4D97-AF65-F5344CB8AC3E}">
        <p14:creationId xmlns:p14="http://schemas.microsoft.com/office/powerpoint/2010/main" val="913510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20ADC4-111D-23CC-F727-C17438C9EBCC}"/>
              </a:ext>
            </a:extLst>
          </p:cNvPr>
          <p:cNvSpPr>
            <a:spLocks noGrp="1"/>
          </p:cNvSpPr>
          <p:nvPr>
            <p:ph idx="1"/>
          </p:nvPr>
        </p:nvSpPr>
        <p:spPr>
          <a:xfrm>
            <a:off x="439029" y="2187575"/>
            <a:ext cx="10612897" cy="4351338"/>
          </a:xfrm>
        </p:spPr>
        <p:txBody>
          <a:bodyPr>
            <a:normAutofit fontScale="77500" lnSpcReduction="20000"/>
          </a:bodyPr>
          <a:lstStyle/>
          <a:p>
            <a:endParaRPr lang="fr-BE" dirty="0"/>
          </a:p>
          <a:p>
            <a:endParaRPr lang="fr-BE" dirty="0"/>
          </a:p>
          <a:p>
            <a:endParaRPr lang="fr-BE" dirty="0"/>
          </a:p>
          <a:p>
            <a:endParaRPr lang="fr-BE" dirty="0"/>
          </a:p>
          <a:p>
            <a:endParaRPr lang="fr-BE" dirty="0"/>
          </a:p>
          <a:p>
            <a:endParaRPr lang="fr-BE" dirty="0"/>
          </a:p>
          <a:p>
            <a:endParaRPr lang="fr-BE" dirty="0"/>
          </a:p>
          <a:p>
            <a:endParaRPr lang="fr-BE" dirty="0"/>
          </a:p>
          <a:p>
            <a:endParaRPr lang="fr-BE" dirty="0"/>
          </a:p>
          <a:p>
            <a:endParaRPr lang="fr-BE" dirty="0"/>
          </a:p>
          <a:p>
            <a:endParaRPr lang="fr-BE" dirty="0"/>
          </a:p>
          <a:p>
            <a:endParaRPr lang="fr-BE" dirty="0"/>
          </a:p>
          <a:p>
            <a:r>
              <a:rPr lang="fr-BE" dirty="0"/>
              <a:t>Source: CREATE </a:t>
            </a:r>
            <a:r>
              <a:rPr lang="fr-BE" dirty="0" err="1"/>
              <a:t>project</a:t>
            </a:r>
            <a:endParaRPr lang="fr-BE" dirty="0"/>
          </a:p>
        </p:txBody>
      </p:sp>
      <p:sp>
        <p:nvSpPr>
          <p:cNvPr id="3" name="Date Placeholder 2">
            <a:extLst>
              <a:ext uri="{FF2B5EF4-FFF2-40B4-BE49-F238E27FC236}">
                <a16:creationId xmlns:a16="http://schemas.microsoft.com/office/drawing/2014/main" id="{92C72E48-DAAB-B432-02D5-59E2963F7B4F}"/>
              </a:ext>
            </a:extLst>
          </p:cNvPr>
          <p:cNvSpPr>
            <a:spLocks noGrp="1"/>
          </p:cNvSpPr>
          <p:nvPr>
            <p:ph type="dt" sz="half" idx="10"/>
          </p:nvPr>
        </p:nvSpPr>
        <p:spPr/>
        <p:txBody>
          <a:bodyPr/>
          <a:lstStyle/>
          <a:p>
            <a:fld id="{F79C5ECD-EF7D-4C4F-938A-1AD223B5AE60}" type="datetime1">
              <a:rPr lang="en-US" smtClean="0"/>
              <a:t>11/9/2022</a:t>
            </a:fld>
            <a:endParaRPr lang="en-GB"/>
          </a:p>
        </p:txBody>
      </p:sp>
      <p:sp>
        <p:nvSpPr>
          <p:cNvPr id="4" name="Slide Number Placeholder 3">
            <a:extLst>
              <a:ext uri="{FF2B5EF4-FFF2-40B4-BE49-F238E27FC236}">
                <a16:creationId xmlns:a16="http://schemas.microsoft.com/office/drawing/2014/main" id="{4909AB3E-EB6F-51C7-B8BD-B2EDE515F950}"/>
              </a:ext>
            </a:extLst>
          </p:cNvPr>
          <p:cNvSpPr>
            <a:spLocks noGrp="1"/>
          </p:cNvSpPr>
          <p:nvPr>
            <p:ph type="sldNum" sz="quarter" idx="12"/>
          </p:nvPr>
        </p:nvSpPr>
        <p:spPr/>
        <p:txBody>
          <a:bodyPr/>
          <a:lstStyle/>
          <a:p>
            <a:fld id="{32DD3F0C-4393-5645-B366-69620C61F9C2}" type="slidenum">
              <a:rPr lang="en-GB" smtClean="0"/>
              <a:t>2</a:t>
            </a:fld>
            <a:endParaRPr lang="en-GB"/>
          </a:p>
        </p:txBody>
      </p:sp>
      <p:pic>
        <p:nvPicPr>
          <p:cNvPr id="6" name="Picture 5">
            <a:extLst>
              <a:ext uri="{FF2B5EF4-FFF2-40B4-BE49-F238E27FC236}">
                <a16:creationId xmlns:a16="http://schemas.microsoft.com/office/drawing/2014/main" id="{B0C1C17B-E8FE-3782-DD7B-F82AB79742BD}"/>
              </a:ext>
            </a:extLst>
          </p:cNvPr>
          <p:cNvPicPr>
            <a:picLocks noChangeAspect="1"/>
          </p:cNvPicPr>
          <p:nvPr/>
        </p:nvPicPr>
        <p:blipFill>
          <a:blip r:embed="rId2"/>
          <a:stretch>
            <a:fillRect/>
          </a:stretch>
        </p:blipFill>
        <p:spPr>
          <a:xfrm>
            <a:off x="2229493" y="1143054"/>
            <a:ext cx="7478685" cy="5395859"/>
          </a:xfrm>
          <a:prstGeom prst="rect">
            <a:avLst/>
          </a:prstGeom>
        </p:spPr>
      </p:pic>
    </p:spTree>
    <p:extLst>
      <p:ext uri="{BB962C8B-B14F-4D97-AF65-F5344CB8AC3E}">
        <p14:creationId xmlns:p14="http://schemas.microsoft.com/office/powerpoint/2010/main" val="1277010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72D893-FC7C-409D-8701-726BBBAEC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5A9F45F-C420-44BE-A49C-05593B3963F0}"/>
              </a:ext>
            </a:extLst>
          </p:cNvPr>
          <p:cNvSpPr txBox="1">
            <a:spLocks/>
          </p:cNvSpPr>
          <p:nvPr/>
        </p:nvSpPr>
        <p:spPr>
          <a:xfrm>
            <a:off x="1968137" y="2019898"/>
            <a:ext cx="2630078" cy="737500"/>
          </a:xfrm>
          <a:prstGeom prst="rect">
            <a:avLst/>
          </a:prstGeom>
          <a:solidFill>
            <a:srgbClr val="FFC000"/>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j-ea"/>
                <a:cs typeface="Rubik Light" panose="02000604000000020004" pitchFamily="2" charset="-79"/>
              </a:rPr>
              <a:t>Spatial Interventions</a:t>
            </a:r>
          </a:p>
        </p:txBody>
      </p:sp>
      <p:sp>
        <p:nvSpPr>
          <p:cNvPr id="8" name="TextBox 7">
            <a:extLst>
              <a:ext uri="{FF2B5EF4-FFF2-40B4-BE49-F238E27FC236}">
                <a16:creationId xmlns:a16="http://schemas.microsoft.com/office/drawing/2014/main" id="{A914CF49-38E1-4006-93FE-D9F6940139D1}"/>
              </a:ext>
            </a:extLst>
          </p:cNvPr>
          <p:cNvSpPr txBox="1"/>
          <p:nvPr/>
        </p:nvSpPr>
        <p:spPr>
          <a:xfrm>
            <a:off x="1968137" y="2980530"/>
            <a:ext cx="2630079" cy="1815882"/>
          </a:xfrm>
          <a:prstGeom prst="rect">
            <a:avLst/>
          </a:prstGeom>
          <a:noFill/>
        </p:spPr>
        <p:txBody>
          <a:bodyPr wrap="square" rtlCol="0">
            <a:spAutoFit/>
          </a:bodyPr>
          <a:lstStyle/>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lang="nl-NL" sz="1400" dirty="0">
              <a:solidFill>
                <a:srgbClr val="FFFFFF">
                  <a:lumMod val="50000"/>
                </a:srgbClr>
              </a:solidFill>
              <a:latin typeface="Raleway Light" panose="020B0403030101060003" pitchFamily="34" charset="0"/>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lang="nl-NL" sz="1400" dirty="0">
              <a:solidFill>
                <a:srgbClr val="FFFFFF">
                  <a:lumMod val="50000"/>
                </a:srgbClr>
              </a:solidFill>
              <a:latin typeface="Raleway Light" panose="020B0403030101060003" pitchFamily="34" charset="0"/>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lang="nl-NL" sz="1400" dirty="0">
              <a:solidFill>
                <a:srgbClr val="FFFFFF">
                  <a:lumMod val="50000"/>
                </a:srgbClr>
              </a:solidFill>
              <a:latin typeface="Raleway Light" panose="020B0403030101060003" pitchFamily="34" charset="0"/>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p:txBody>
      </p:sp>
      <p:sp>
        <p:nvSpPr>
          <p:cNvPr id="9" name="Title 1">
            <a:extLst>
              <a:ext uri="{FF2B5EF4-FFF2-40B4-BE49-F238E27FC236}">
                <a16:creationId xmlns:a16="http://schemas.microsoft.com/office/drawing/2014/main" id="{3B87DA14-7204-4922-B113-E9CE2B0A6D3A}"/>
              </a:ext>
            </a:extLst>
          </p:cNvPr>
          <p:cNvSpPr txBox="1">
            <a:spLocks/>
          </p:cNvSpPr>
          <p:nvPr/>
        </p:nvSpPr>
        <p:spPr>
          <a:xfrm>
            <a:off x="4794855" y="2019899"/>
            <a:ext cx="2630078" cy="737500"/>
          </a:xfrm>
          <a:prstGeom prst="rect">
            <a:avLst/>
          </a:prstGeom>
          <a:solidFill>
            <a:schemeClr val="accent5"/>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j-ea"/>
                <a:cs typeface="Rubik Light" panose="02000604000000020004" pitchFamily="2" charset="-79"/>
              </a:rPr>
              <a:t>Pricing measures</a:t>
            </a:r>
          </a:p>
        </p:txBody>
      </p:sp>
      <p:sp>
        <p:nvSpPr>
          <p:cNvPr id="11" name="Title 1">
            <a:extLst>
              <a:ext uri="{FF2B5EF4-FFF2-40B4-BE49-F238E27FC236}">
                <a16:creationId xmlns:a16="http://schemas.microsoft.com/office/drawing/2014/main" id="{977C66BC-963D-4D4F-8ACD-288F612A6F64}"/>
              </a:ext>
            </a:extLst>
          </p:cNvPr>
          <p:cNvSpPr txBox="1">
            <a:spLocks/>
          </p:cNvSpPr>
          <p:nvPr/>
        </p:nvSpPr>
        <p:spPr>
          <a:xfrm>
            <a:off x="7621575" y="2019898"/>
            <a:ext cx="2630078" cy="7375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46" rtl="0" eaLnBrk="1" fontAlgn="auto" latinLnBrk="0" hangingPunct="1">
              <a:lnSpc>
                <a:spcPct val="90000"/>
              </a:lnSpc>
              <a:spcBef>
                <a:spcPct val="0"/>
              </a:spcBef>
              <a:spcAft>
                <a:spcPts val="0"/>
              </a:spcAft>
              <a:buClrTx/>
              <a:buSzTx/>
              <a:buFontTx/>
              <a:buNone/>
              <a:tabLst/>
              <a:defRPr/>
            </a:pPr>
            <a:r>
              <a:rPr lang="nl-NL" sz="4800" dirty="0" err="1">
                <a:solidFill>
                  <a:srgbClr val="FFFFFF"/>
                </a:solidFill>
                <a:latin typeface="Rubik Light" panose="02000604000000020004" pitchFamily="2" charset="-79"/>
                <a:cs typeface="Rubik Light" panose="02000604000000020004" pitchFamily="2" charset="-79"/>
              </a:rPr>
              <a:t>Regulatory</a:t>
            </a:r>
            <a:r>
              <a:rPr lang="nl-NL" sz="4800" dirty="0">
                <a:solidFill>
                  <a:srgbClr val="FFFFFF"/>
                </a:solidFill>
                <a:latin typeface="Rubik Light" panose="02000604000000020004" pitchFamily="2" charset="-79"/>
                <a:cs typeface="Rubik Light" panose="02000604000000020004" pitchFamily="2" charset="-79"/>
              </a:rPr>
              <a:t> </a:t>
            </a:r>
            <a:r>
              <a:rPr lang="nl-NL" sz="4800" dirty="0" err="1">
                <a:solidFill>
                  <a:srgbClr val="FFFFFF"/>
                </a:solidFill>
                <a:latin typeface="Rubik Light" panose="02000604000000020004" pitchFamily="2" charset="-79"/>
                <a:cs typeface="Rubik Light" panose="02000604000000020004" pitchFamily="2" charset="-79"/>
              </a:rPr>
              <a:t>measures</a:t>
            </a:r>
            <a:endPar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n-ea"/>
              <a:cs typeface="Rubik Light" panose="02000604000000020004" pitchFamily="2" charset="-79"/>
            </a:endParaRPr>
          </a:p>
        </p:txBody>
      </p:sp>
      <p:sp>
        <p:nvSpPr>
          <p:cNvPr id="2" name="Multiplication Sign 1">
            <a:extLst>
              <a:ext uri="{FF2B5EF4-FFF2-40B4-BE49-F238E27FC236}">
                <a16:creationId xmlns:a16="http://schemas.microsoft.com/office/drawing/2014/main" id="{BCEF5D20-595F-0586-2332-3C05E3B15EB7}"/>
              </a:ext>
            </a:extLst>
          </p:cNvPr>
          <p:cNvSpPr/>
          <p:nvPr/>
        </p:nvSpPr>
        <p:spPr>
          <a:xfrm>
            <a:off x="2301406" y="2980530"/>
            <a:ext cx="1963515" cy="164367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Picture 3">
            <a:extLst>
              <a:ext uri="{FF2B5EF4-FFF2-40B4-BE49-F238E27FC236}">
                <a16:creationId xmlns:a16="http://schemas.microsoft.com/office/drawing/2014/main" id="{EF9ACCA4-BF65-BD79-5CBB-1BB12AB6CFC2}"/>
              </a:ext>
            </a:extLst>
          </p:cNvPr>
          <p:cNvPicPr>
            <a:picLocks noChangeAspect="1"/>
          </p:cNvPicPr>
          <p:nvPr/>
        </p:nvPicPr>
        <p:blipFill>
          <a:blip r:embed="rId3"/>
          <a:stretch>
            <a:fillRect/>
          </a:stretch>
        </p:blipFill>
        <p:spPr>
          <a:xfrm>
            <a:off x="5365839" y="3092123"/>
            <a:ext cx="1469263" cy="1420491"/>
          </a:xfrm>
          <a:prstGeom prst="rect">
            <a:avLst/>
          </a:prstGeom>
        </p:spPr>
      </p:pic>
      <p:sp>
        <p:nvSpPr>
          <p:cNvPr id="3" name="Arrow: Up 2">
            <a:extLst>
              <a:ext uri="{FF2B5EF4-FFF2-40B4-BE49-F238E27FC236}">
                <a16:creationId xmlns:a16="http://schemas.microsoft.com/office/drawing/2014/main" id="{CD64543E-3651-01AF-2777-3439AB1C0DA7}"/>
              </a:ext>
            </a:extLst>
          </p:cNvPr>
          <p:cNvSpPr/>
          <p:nvPr/>
        </p:nvSpPr>
        <p:spPr>
          <a:xfrm>
            <a:off x="8327001" y="2881415"/>
            <a:ext cx="1181528" cy="168517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304137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72D893-FC7C-409D-8701-726BBBAEC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5A9F45F-C420-44BE-A49C-05593B3963F0}"/>
              </a:ext>
            </a:extLst>
          </p:cNvPr>
          <p:cNvSpPr txBox="1">
            <a:spLocks/>
          </p:cNvSpPr>
          <p:nvPr/>
        </p:nvSpPr>
        <p:spPr>
          <a:xfrm>
            <a:off x="1855122" y="1855514"/>
            <a:ext cx="2630078" cy="737500"/>
          </a:xfrm>
          <a:prstGeom prst="rect">
            <a:avLst/>
          </a:prstGeom>
          <a:solidFill>
            <a:srgbClr val="FFC000"/>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j-ea"/>
                <a:cs typeface="Rubik Light" panose="02000604000000020004" pitchFamily="2" charset="-79"/>
              </a:rPr>
              <a:t>Spatial Interventions</a:t>
            </a:r>
          </a:p>
        </p:txBody>
      </p:sp>
      <p:sp>
        <p:nvSpPr>
          <p:cNvPr id="8" name="TextBox 7">
            <a:extLst>
              <a:ext uri="{FF2B5EF4-FFF2-40B4-BE49-F238E27FC236}">
                <a16:creationId xmlns:a16="http://schemas.microsoft.com/office/drawing/2014/main" id="{A914CF49-38E1-4006-93FE-D9F6940139D1}"/>
              </a:ext>
            </a:extLst>
          </p:cNvPr>
          <p:cNvSpPr txBox="1"/>
          <p:nvPr/>
        </p:nvSpPr>
        <p:spPr>
          <a:xfrm>
            <a:off x="1855122" y="2816146"/>
            <a:ext cx="2630079" cy="1815882"/>
          </a:xfrm>
          <a:prstGeom prst="rect">
            <a:avLst/>
          </a:prstGeom>
          <a:noFill/>
        </p:spPr>
        <p:txBody>
          <a:bodyPr wrap="square" rtlCol="0">
            <a:spAutoFit/>
          </a:bodyPr>
          <a:lstStyle/>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lang="nl-NL" sz="1400" dirty="0">
              <a:solidFill>
                <a:srgbClr val="FFFFFF">
                  <a:lumMod val="50000"/>
                </a:srgbClr>
              </a:solidFill>
              <a:latin typeface="Raleway Light" panose="020B0403030101060003" pitchFamily="34" charset="0"/>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lang="nl-NL" sz="1400" dirty="0">
              <a:solidFill>
                <a:srgbClr val="FFFFFF">
                  <a:lumMod val="50000"/>
                </a:srgbClr>
              </a:solidFill>
              <a:latin typeface="Raleway Light" panose="020B0403030101060003" pitchFamily="34" charset="0"/>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lang="nl-NL" sz="1400" dirty="0">
              <a:solidFill>
                <a:srgbClr val="FFFFFF">
                  <a:lumMod val="50000"/>
                </a:srgbClr>
              </a:solidFill>
              <a:latin typeface="Raleway Light" panose="020B0403030101060003" pitchFamily="34" charset="0"/>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p:txBody>
      </p:sp>
      <p:sp>
        <p:nvSpPr>
          <p:cNvPr id="9" name="Title 1">
            <a:extLst>
              <a:ext uri="{FF2B5EF4-FFF2-40B4-BE49-F238E27FC236}">
                <a16:creationId xmlns:a16="http://schemas.microsoft.com/office/drawing/2014/main" id="{3B87DA14-7204-4922-B113-E9CE2B0A6D3A}"/>
              </a:ext>
            </a:extLst>
          </p:cNvPr>
          <p:cNvSpPr txBox="1">
            <a:spLocks/>
          </p:cNvSpPr>
          <p:nvPr/>
        </p:nvSpPr>
        <p:spPr>
          <a:xfrm>
            <a:off x="4681840" y="1855515"/>
            <a:ext cx="2630078" cy="737500"/>
          </a:xfrm>
          <a:prstGeom prst="rect">
            <a:avLst/>
          </a:prstGeom>
          <a:solidFill>
            <a:schemeClr val="accent5"/>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j-ea"/>
                <a:cs typeface="Rubik Light" panose="02000604000000020004" pitchFamily="2" charset="-79"/>
              </a:rPr>
              <a:t>Pricing measures</a:t>
            </a:r>
          </a:p>
        </p:txBody>
      </p:sp>
      <p:sp>
        <p:nvSpPr>
          <p:cNvPr id="11" name="Title 1">
            <a:extLst>
              <a:ext uri="{FF2B5EF4-FFF2-40B4-BE49-F238E27FC236}">
                <a16:creationId xmlns:a16="http://schemas.microsoft.com/office/drawing/2014/main" id="{977C66BC-963D-4D4F-8ACD-288F612A6F64}"/>
              </a:ext>
            </a:extLst>
          </p:cNvPr>
          <p:cNvSpPr txBox="1">
            <a:spLocks/>
          </p:cNvSpPr>
          <p:nvPr/>
        </p:nvSpPr>
        <p:spPr>
          <a:xfrm>
            <a:off x="7508560" y="1855514"/>
            <a:ext cx="2630078" cy="7375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46" rtl="0" eaLnBrk="1" fontAlgn="auto" latinLnBrk="0" hangingPunct="1">
              <a:lnSpc>
                <a:spcPct val="90000"/>
              </a:lnSpc>
              <a:spcBef>
                <a:spcPct val="0"/>
              </a:spcBef>
              <a:spcAft>
                <a:spcPts val="0"/>
              </a:spcAft>
              <a:buClrTx/>
              <a:buSzTx/>
              <a:buFontTx/>
              <a:buNone/>
              <a:tabLst/>
              <a:defRPr/>
            </a:pPr>
            <a:r>
              <a:rPr lang="nl-NL" sz="4800" dirty="0" err="1">
                <a:solidFill>
                  <a:srgbClr val="FFFFFF"/>
                </a:solidFill>
                <a:latin typeface="Rubik Light" panose="02000604000000020004" pitchFamily="2" charset="-79"/>
                <a:cs typeface="Rubik Light" panose="02000604000000020004" pitchFamily="2" charset="-79"/>
              </a:rPr>
              <a:t>Regulatory</a:t>
            </a:r>
            <a:r>
              <a:rPr lang="nl-NL" sz="4800" dirty="0">
                <a:solidFill>
                  <a:srgbClr val="FFFFFF"/>
                </a:solidFill>
                <a:latin typeface="Rubik Light" panose="02000604000000020004" pitchFamily="2" charset="-79"/>
                <a:cs typeface="Rubik Light" panose="02000604000000020004" pitchFamily="2" charset="-79"/>
              </a:rPr>
              <a:t> </a:t>
            </a:r>
            <a:r>
              <a:rPr lang="nl-NL" sz="4800" dirty="0" err="1">
                <a:solidFill>
                  <a:srgbClr val="FFFFFF"/>
                </a:solidFill>
                <a:latin typeface="Rubik Light" panose="02000604000000020004" pitchFamily="2" charset="-79"/>
                <a:cs typeface="Rubik Light" panose="02000604000000020004" pitchFamily="2" charset="-79"/>
              </a:rPr>
              <a:t>measures</a:t>
            </a:r>
            <a:endPar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n-ea"/>
              <a:cs typeface="Rubik Light" panose="02000604000000020004" pitchFamily="2" charset="-79"/>
            </a:endParaRPr>
          </a:p>
        </p:txBody>
      </p:sp>
      <p:sp>
        <p:nvSpPr>
          <p:cNvPr id="15" name="Title 1">
            <a:extLst>
              <a:ext uri="{FF2B5EF4-FFF2-40B4-BE49-F238E27FC236}">
                <a16:creationId xmlns:a16="http://schemas.microsoft.com/office/drawing/2014/main" id="{05DDB218-6780-4650-8BA5-804ED1E72E47}"/>
              </a:ext>
            </a:extLst>
          </p:cNvPr>
          <p:cNvSpPr txBox="1">
            <a:spLocks/>
          </p:cNvSpPr>
          <p:nvPr/>
        </p:nvSpPr>
        <p:spPr>
          <a:xfrm>
            <a:off x="3868904" y="4801001"/>
            <a:ext cx="2630078" cy="737500"/>
          </a:xfrm>
          <a:prstGeom prst="rect">
            <a:avLst/>
          </a:prstGeom>
          <a:solidFill>
            <a:schemeClr val="tx2">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n-ea"/>
                <a:cs typeface="Rubik Light" panose="02000604000000020004" pitchFamily="2" charset="-79"/>
              </a:rPr>
              <a:t>Complementary measures</a:t>
            </a:r>
          </a:p>
        </p:txBody>
      </p:sp>
      <p:sp>
        <p:nvSpPr>
          <p:cNvPr id="16" name="TextBox 15">
            <a:extLst>
              <a:ext uri="{FF2B5EF4-FFF2-40B4-BE49-F238E27FC236}">
                <a16:creationId xmlns:a16="http://schemas.microsoft.com/office/drawing/2014/main" id="{B66346B0-F5B2-4C89-A9FA-10AEC2B6E1CE}"/>
              </a:ext>
            </a:extLst>
          </p:cNvPr>
          <p:cNvSpPr txBox="1"/>
          <p:nvPr/>
        </p:nvSpPr>
        <p:spPr>
          <a:xfrm>
            <a:off x="6761489" y="4754252"/>
            <a:ext cx="3082318" cy="1200329"/>
          </a:xfrm>
          <a:prstGeom prst="rect">
            <a:avLst/>
          </a:prstGeom>
          <a:noFill/>
        </p:spPr>
        <p:txBody>
          <a:bodyPr wrap="square" rtlCol="0">
            <a:spAutoFit/>
          </a:bodyPr>
          <a:lstStyle/>
          <a:p>
            <a:pPr marR="0" lvl="0" algn="l" defTabSz="914446" rtl="0" eaLnBrk="1" fontAlgn="auto" latinLnBrk="0" hangingPunct="1">
              <a:lnSpc>
                <a:spcPct val="100000"/>
              </a:lnSpc>
              <a:spcBef>
                <a:spcPts val="0"/>
              </a:spcBef>
              <a:spcAft>
                <a:spcPts val="0"/>
              </a:spcAft>
              <a:buClrTx/>
              <a:buSzTx/>
              <a:tabLst/>
              <a:defRPr/>
            </a:pPr>
            <a:r>
              <a:rPr kumimoji="0" lang="nl-NL" sz="2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rPr>
              <a:t>MaaS: </a:t>
            </a:r>
            <a:r>
              <a:rPr kumimoji="0" lang="nl-NL" sz="2400" b="0" i="0" u="none" strike="noStrike" kern="1200" cap="none" spc="0" normalizeH="0" baseline="0" noProof="0" dirty="0" err="1">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rPr>
              <a:t>intermodal</a:t>
            </a:r>
            <a:r>
              <a:rPr kumimoji="0" lang="nl-NL" sz="2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rPr>
              <a:t> passenger </a:t>
            </a:r>
            <a:r>
              <a:rPr kumimoji="0" lang="nl-NL" sz="2400" b="0" i="0" u="none" strike="noStrike" kern="1200" cap="none" spc="0" normalizeH="0" baseline="0" noProof="0" dirty="0" err="1">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rPr>
              <a:t>rights</a:t>
            </a:r>
            <a:endParaRPr kumimoji="0" lang="nl-NL" sz="2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R="0" lvl="0" algn="l" defTabSz="914446" rtl="0" eaLnBrk="1" fontAlgn="auto" latinLnBrk="0" hangingPunct="1">
              <a:lnSpc>
                <a:spcPct val="100000"/>
              </a:lnSpc>
              <a:spcBef>
                <a:spcPts val="0"/>
              </a:spcBef>
              <a:spcAft>
                <a:spcPts val="0"/>
              </a:spcAft>
              <a:buClrTx/>
              <a:buSzTx/>
              <a:tabLst/>
              <a:defRPr/>
            </a:pPr>
            <a:r>
              <a:rPr lang="nl-NL" sz="2400" dirty="0" err="1">
                <a:solidFill>
                  <a:srgbClr val="FFFFFF">
                    <a:lumMod val="50000"/>
                  </a:srgbClr>
                </a:solidFill>
                <a:latin typeface="Raleway Light" panose="020B0403030101060003" pitchFamily="34" charset="0"/>
                <a:cs typeface="Rubik Light" panose="02000604000000020004" pitchFamily="2" charset="-79"/>
              </a:rPr>
              <a:t>Geofencing</a:t>
            </a:r>
            <a:r>
              <a:rPr lang="nl-NL" sz="2400" dirty="0">
                <a:solidFill>
                  <a:srgbClr val="FFFFFF">
                    <a:lumMod val="50000"/>
                  </a:srgbClr>
                </a:solidFill>
                <a:latin typeface="Raleway Light" panose="020B0403030101060003" pitchFamily="34" charset="0"/>
                <a:cs typeface="Rubik Light" panose="02000604000000020004" pitchFamily="2" charset="-79"/>
              </a:rPr>
              <a:t> (EURO7)</a:t>
            </a:r>
            <a:endParaRPr kumimoji="0" lang="nl-NL" sz="2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p:txBody>
      </p:sp>
      <p:sp>
        <p:nvSpPr>
          <p:cNvPr id="2" name="Multiplication Sign 1">
            <a:extLst>
              <a:ext uri="{FF2B5EF4-FFF2-40B4-BE49-F238E27FC236}">
                <a16:creationId xmlns:a16="http://schemas.microsoft.com/office/drawing/2014/main" id="{BCEF5D20-595F-0586-2332-3C05E3B15EB7}"/>
              </a:ext>
            </a:extLst>
          </p:cNvPr>
          <p:cNvSpPr/>
          <p:nvPr/>
        </p:nvSpPr>
        <p:spPr>
          <a:xfrm>
            <a:off x="2188391" y="2816146"/>
            <a:ext cx="1963515" cy="164367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Picture 3">
            <a:extLst>
              <a:ext uri="{FF2B5EF4-FFF2-40B4-BE49-F238E27FC236}">
                <a16:creationId xmlns:a16="http://schemas.microsoft.com/office/drawing/2014/main" id="{EF9ACCA4-BF65-BD79-5CBB-1BB12AB6CFC2}"/>
              </a:ext>
            </a:extLst>
          </p:cNvPr>
          <p:cNvPicPr>
            <a:picLocks noChangeAspect="1"/>
          </p:cNvPicPr>
          <p:nvPr/>
        </p:nvPicPr>
        <p:blipFill>
          <a:blip r:embed="rId3"/>
          <a:stretch>
            <a:fillRect/>
          </a:stretch>
        </p:blipFill>
        <p:spPr>
          <a:xfrm>
            <a:off x="5252824" y="2927739"/>
            <a:ext cx="1469263" cy="1420491"/>
          </a:xfrm>
          <a:prstGeom prst="rect">
            <a:avLst/>
          </a:prstGeom>
        </p:spPr>
      </p:pic>
      <p:sp>
        <p:nvSpPr>
          <p:cNvPr id="3" name="Arrow: Up 2">
            <a:extLst>
              <a:ext uri="{FF2B5EF4-FFF2-40B4-BE49-F238E27FC236}">
                <a16:creationId xmlns:a16="http://schemas.microsoft.com/office/drawing/2014/main" id="{4F1A65BF-3D73-D640-975F-6ACEE798DD13}"/>
              </a:ext>
            </a:extLst>
          </p:cNvPr>
          <p:cNvSpPr/>
          <p:nvPr/>
        </p:nvSpPr>
        <p:spPr>
          <a:xfrm>
            <a:off x="8213986" y="2717031"/>
            <a:ext cx="1181528" cy="168517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032904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72D893-FC7C-409D-8701-726BBBAEC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5A9F45F-C420-44BE-A49C-05593B3963F0}"/>
              </a:ext>
            </a:extLst>
          </p:cNvPr>
          <p:cNvSpPr txBox="1">
            <a:spLocks/>
          </p:cNvSpPr>
          <p:nvPr/>
        </p:nvSpPr>
        <p:spPr>
          <a:xfrm>
            <a:off x="2101704" y="2019898"/>
            <a:ext cx="2630078" cy="737500"/>
          </a:xfrm>
          <a:prstGeom prst="rect">
            <a:avLst/>
          </a:prstGeom>
          <a:solidFill>
            <a:srgbClr val="FFC000"/>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j-ea"/>
                <a:cs typeface="Rubik Light" panose="02000604000000020004" pitchFamily="2" charset="-79"/>
              </a:rPr>
              <a:t>Spatial Interventions</a:t>
            </a:r>
          </a:p>
        </p:txBody>
      </p:sp>
      <p:sp>
        <p:nvSpPr>
          <p:cNvPr id="8" name="TextBox 7">
            <a:extLst>
              <a:ext uri="{FF2B5EF4-FFF2-40B4-BE49-F238E27FC236}">
                <a16:creationId xmlns:a16="http://schemas.microsoft.com/office/drawing/2014/main" id="{A914CF49-38E1-4006-93FE-D9F6940139D1}"/>
              </a:ext>
            </a:extLst>
          </p:cNvPr>
          <p:cNvSpPr txBox="1"/>
          <p:nvPr/>
        </p:nvSpPr>
        <p:spPr>
          <a:xfrm>
            <a:off x="2101704" y="2980530"/>
            <a:ext cx="2630079" cy="1815882"/>
          </a:xfrm>
          <a:prstGeom prst="rect">
            <a:avLst/>
          </a:prstGeom>
          <a:noFill/>
        </p:spPr>
        <p:txBody>
          <a:bodyPr wrap="square" rtlCol="0">
            <a:spAutoFit/>
          </a:bodyPr>
          <a:lstStyle/>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p:txBody>
      </p:sp>
      <p:sp>
        <p:nvSpPr>
          <p:cNvPr id="9" name="Title 1">
            <a:extLst>
              <a:ext uri="{FF2B5EF4-FFF2-40B4-BE49-F238E27FC236}">
                <a16:creationId xmlns:a16="http://schemas.microsoft.com/office/drawing/2014/main" id="{3B87DA14-7204-4922-B113-E9CE2B0A6D3A}"/>
              </a:ext>
            </a:extLst>
          </p:cNvPr>
          <p:cNvSpPr txBox="1">
            <a:spLocks/>
          </p:cNvSpPr>
          <p:nvPr/>
        </p:nvSpPr>
        <p:spPr>
          <a:xfrm>
            <a:off x="4928422" y="2019899"/>
            <a:ext cx="2630078" cy="737500"/>
          </a:xfrm>
          <a:prstGeom prst="rect">
            <a:avLst/>
          </a:prstGeom>
          <a:solidFill>
            <a:schemeClr val="accent5"/>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j-ea"/>
                <a:cs typeface="Rubik Light" panose="02000604000000020004" pitchFamily="2" charset="-79"/>
              </a:rPr>
              <a:t>Pricing measures</a:t>
            </a:r>
          </a:p>
        </p:txBody>
      </p:sp>
      <p:sp>
        <p:nvSpPr>
          <p:cNvPr id="11" name="Title 1">
            <a:extLst>
              <a:ext uri="{FF2B5EF4-FFF2-40B4-BE49-F238E27FC236}">
                <a16:creationId xmlns:a16="http://schemas.microsoft.com/office/drawing/2014/main" id="{977C66BC-963D-4D4F-8ACD-288F612A6F64}"/>
              </a:ext>
            </a:extLst>
          </p:cNvPr>
          <p:cNvSpPr txBox="1">
            <a:spLocks/>
          </p:cNvSpPr>
          <p:nvPr/>
        </p:nvSpPr>
        <p:spPr>
          <a:xfrm>
            <a:off x="7755142" y="2019898"/>
            <a:ext cx="2630078" cy="7375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err="1">
                <a:ln>
                  <a:noFill/>
                </a:ln>
                <a:solidFill>
                  <a:srgbClr val="FFFFFF"/>
                </a:solidFill>
                <a:effectLst/>
                <a:uLnTx/>
                <a:uFillTx/>
                <a:latin typeface="Rubik Light" panose="02000604000000020004" pitchFamily="2" charset="-79"/>
                <a:ea typeface="+mn-ea"/>
                <a:cs typeface="Rubik Light" panose="02000604000000020004" pitchFamily="2" charset="-79"/>
              </a:rPr>
              <a:t>Regulatory</a:t>
            </a: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n-ea"/>
                <a:cs typeface="Rubik Light" panose="02000604000000020004" pitchFamily="2" charset="-79"/>
              </a:rPr>
              <a:t> </a:t>
            </a:r>
            <a:r>
              <a:rPr kumimoji="0" lang="nl-NL" sz="4800" b="0" i="0" u="none" strike="noStrike" kern="1200" cap="none" spc="0" normalizeH="0" baseline="0" noProof="0" dirty="0" err="1">
                <a:ln>
                  <a:noFill/>
                </a:ln>
                <a:solidFill>
                  <a:srgbClr val="FFFFFF"/>
                </a:solidFill>
                <a:effectLst/>
                <a:uLnTx/>
                <a:uFillTx/>
                <a:latin typeface="Rubik Light" panose="02000604000000020004" pitchFamily="2" charset="-79"/>
                <a:ea typeface="+mn-ea"/>
                <a:cs typeface="Rubik Light" panose="02000604000000020004" pitchFamily="2" charset="-79"/>
              </a:rPr>
              <a:t>measures</a:t>
            </a:r>
            <a:endPar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n-ea"/>
              <a:cs typeface="Rubik Light" panose="02000604000000020004" pitchFamily="2" charset="-79"/>
            </a:endParaRPr>
          </a:p>
        </p:txBody>
      </p:sp>
      <p:sp>
        <p:nvSpPr>
          <p:cNvPr id="15" name="Title 1">
            <a:extLst>
              <a:ext uri="{FF2B5EF4-FFF2-40B4-BE49-F238E27FC236}">
                <a16:creationId xmlns:a16="http://schemas.microsoft.com/office/drawing/2014/main" id="{05DDB218-6780-4650-8BA5-804ED1E72E47}"/>
              </a:ext>
            </a:extLst>
          </p:cNvPr>
          <p:cNvSpPr txBox="1">
            <a:spLocks/>
          </p:cNvSpPr>
          <p:nvPr/>
        </p:nvSpPr>
        <p:spPr>
          <a:xfrm>
            <a:off x="4115486" y="4965385"/>
            <a:ext cx="2630078" cy="737500"/>
          </a:xfrm>
          <a:prstGeom prst="rect">
            <a:avLst/>
          </a:prstGeom>
          <a:solidFill>
            <a:schemeClr val="tx2">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n-ea"/>
                <a:cs typeface="Rubik Light" panose="02000604000000020004" pitchFamily="2" charset="-79"/>
              </a:rPr>
              <a:t>Complementary measures</a:t>
            </a:r>
          </a:p>
        </p:txBody>
      </p:sp>
      <p:sp>
        <p:nvSpPr>
          <p:cNvPr id="2" name="Multiplication Sign 1">
            <a:extLst>
              <a:ext uri="{FF2B5EF4-FFF2-40B4-BE49-F238E27FC236}">
                <a16:creationId xmlns:a16="http://schemas.microsoft.com/office/drawing/2014/main" id="{BCEF5D20-595F-0586-2332-3C05E3B15EB7}"/>
              </a:ext>
            </a:extLst>
          </p:cNvPr>
          <p:cNvSpPr/>
          <p:nvPr/>
        </p:nvSpPr>
        <p:spPr>
          <a:xfrm>
            <a:off x="2434973" y="2980530"/>
            <a:ext cx="1963515" cy="164367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F9ACCA4-BF65-BD79-5CBB-1BB12AB6CFC2}"/>
              </a:ext>
            </a:extLst>
          </p:cNvPr>
          <p:cNvPicPr>
            <a:picLocks noChangeAspect="1"/>
          </p:cNvPicPr>
          <p:nvPr/>
        </p:nvPicPr>
        <p:blipFill>
          <a:blip r:embed="rId3"/>
          <a:stretch>
            <a:fillRect/>
          </a:stretch>
        </p:blipFill>
        <p:spPr>
          <a:xfrm>
            <a:off x="5499406" y="3092123"/>
            <a:ext cx="1469263" cy="1420491"/>
          </a:xfrm>
          <a:prstGeom prst="rect">
            <a:avLst/>
          </a:prstGeom>
        </p:spPr>
      </p:pic>
      <p:sp>
        <p:nvSpPr>
          <p:cNvPr id="3" name="Arrow: Up 2">
            <a:extLst>
              <a:ext uri="{FF2B5EF4-FFF2-40B4-BE49-F238E27FC236}">
                <a16:creationId xmlns:a16="http://schemas.microsoft.com/office/drawing/2014/main" id="{4F1A65BF-3D73-D640-975F-6ACEE798DD13}"/>
              </a:ext>
            </a:extLst>
          </p:cNvPr>
          <p:cNvSpPr/>
          <p:nvPr/>
        </p:nvSpPr>
        <p:spPr>
          <a:xfrm>
            <a:off x="8460568" y="2881415"/>
            <a:ext cx="1181528" cy="168517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B6103231-07ED-14E3-867B-AEE4863B9F01}"/>
              </a:ext>
            </a:extLst>
          </p:cNvPr>
          <p:cNvSpPr txBox="1">
            <a:spLocks/>
          </p:cNvSpPr>
          <p:nvPr/>
        </p:nvSpPr>
        <p:spPr>
          <a:xfrm>
            <a:off x="2101704" y="1139037"/>
            <a:ext cx="8283516" cy="737500"/>
          </a:xfrm>
          <a:prstGeom prst="rect">
            <a:avLst/>
          </a:prstGeom>
          <a:solidFill>
            <a:srgbClr val="7030A0"/>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446">
              <a:defRPr/>
            </a:pPr>
            <a:r>
              <a:rPr lang="nl-NL" sz="2800" dirty="0">
                <a:solidFill>
                  <a:srgbClr val="FFFFFF"/>
                </a:solidFill>
                <a:latin typeface="Rubik Light" panose="02000604000000020004" pitchFamily="2" charset="-79"/>
                <a:cs typeface="Rubik Light" panose="02000604000000020004" pitchFamily="2" charset="-79"/>
              </a:rPr>
              <a:t>SUMP as </a:t>
            </a:r>
            <a:r>
              <a:rPr lang="nl-NL" sz="2800" dirty="0" err="1">
                <a:solidFill>
                  <a:srgbClr val="FFFFFF"/>
                </a:solidFill>
                <a:latin typeface="Rubik Light" panose="02000604000000020004" pitchFamily="2" charset="-79"/>
                <a:cs typeface="Rubik Light" panose="02000604000000020004" pitchFamily="2" charset="-79"/>
              </a:rPr>
              <a:t>framework</a:t>
            </a:r>
            <a:r>
              <a:rPr lang="nl-NL" sz="2800" dirty="0">
                <a:solidFill>
                  <a:srgbClr val="FFFFFF"/>
                </a:solidFill>
                <a:latin typeface="Rubik Light" panose="02000604000000020004" pitchFamily="2" charset="-79"/>
                <a:cs typeface="Rubik Light" panose="02000604000000020004" pitchFamily="2" charset="-79"/>
              </a:rPr>
              <a:t> for UVAR</a:t>
            </a:r>
          </a:p>
        </p:txBody>
      </p:sp>
    </p:spTree>
    <p:extLst>
      <p:ext uri="{BB962C8B-B14F-4D97-AF65-F5344CB8AC3E}">
        <p14:creationId xmlns:p14="http://schemas.microsoft.com/office/powerpoint/2010/main" val="653202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22226772-AC83-D5D6-8C82-33A931ACB151}"/>
              </a:ext>
            </a:extLst>
          </p:cNvPr>
          <p:cNvSpPr txBox="1">
            <a:spLocks/>
          </p:cNvSpPr>
          <p:nvPr/>
        </p:nvSpPr>
        <p:spPr>
          <a:xfrm>
            <a:off x="838201" y="345810"/>
            <a:ext cx="512056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kern="1200">
                <a:solidFill>
                  <a:schemeClr val="accent1"/>
                </a:solidFill>
                <a:latin typeface="Asap" panose="02000506040000020004" pitchFamily="2" charset="77"/>
                <a:ea typeface="+mj-ea"/>
                <a:cs typeface="+mj-cs"/>
              </a:defRPr>
            </a:lvl1pPr>
          </a:lstStyle>
          <a:p>
            <a:pPr>
              <a:spcAft>
                <a:spcPts val="600"/>
              </a:spcAft>
            </a:pPr>
            <a:r>
              <a:rPr lang="en-US" sz="2400" b="1" dirty="0">
                <a:solidFill>
                  <a:schemeClr val="accent2"/>
                </a:solidFill>
                <a:cs typeface="Rubik" pitchFamily="2" charset="-79"/>
              </a:rPr>
              <a:t>SUBSIDARITY IN MOTION: </a:t>
            </a:r>
          </a:p>
          <a:p>
            <a:pPr>
              <a:spcAft>
                <a:spcPts val="600"/>
              </a:spcAft>
            </a:pPr>
            <a:r>
              <a:rPr lang="en-US" sz="2400" b="1" dirty="0">
                <a:solidFill>
                  <a:schemeClr val="accent2"/>
                </a:solidFill>
                <a:cs typeface="Rubik" pitchFamily="2" charset="-79"/>
              </a:rPr>
              <a:t>from 88 to 424 URBAN NODES in the TEN-T</a:t>
            </a:r>
          </a:p>
        </p:txBody>
      </p:sp>
      <p:sp>
        <p:nvSpPr>
          <p:cNvPr id="3" name="Content Placeholder 2">
            <a:extLst>
              <a:ext uri="{FF2B5EF4-FFF2-40B4-BE49-F238E27FC236}">
                <a16:creationId xmlns:a16="http://schemas.microsoft.com/office/drawing/2014/main" id="{74D0C09E-292B-4C04-BF95-C2538AEF30E0}"/>
              </a:ext>
            </a:extLst>
          </p:cNvPr>
          <p:cNvSpPr>
            <a:spLocks noGrp="1"/>
          </p:cNvSpPr>
          <p:nvPr>
            <p:ph idx="1"/>
          </p:nvPr>
        </p:nvSpPr>
        <p:spPr>
          <a:xfrm>
            <a:off x="838201" y="1825625"/>
            <a:ext cx="5092194" cy="4351338"/>
          </a:xfrm>
        </p:spPr>
        <p:txBody>
          <a:bodyPr vert="horz" lIns="91440" tIns="45720" rIns="91440" bIns="45720" rtlCol="0">
            <a:normAutofit fontScale="92500" lnSpcReduction="20000"/>
          </a:bodyPr>
          <a:lstStyle/>
          <a:p>
            <a:r>
              <a:rPr lang="en-US" sz="2400" dirty="0"/>
              <a:t>Cities above 100.000 inhabitants = an essential part of the TEN-T: </a:t>
            </a:r>
          </a:p>
          <a:p>
            <a:r>
              <a:rPr lang="en-US" sz="2400" dirty="0"/>
              <a:t>Urban Nodes linking local, regional, national and international transport flows for goods and passengers</a:t>
            </a:r>
          </a:p>
          <a:p>
            <a:r>
              <a:rPr lang="en-US" sz="2400" dirty="0"/>
              <a:t>Requirements: SUMP, SUMI, intermodal interchange for passengers, intermodal hub for freight, ‘hot spot’ for connectivity and alternative fuels</a:t>
            </a:r>
          </a:p>
          <a:p>
            <a:r>
              <a:rPr lang="en-US" sz="2400" dirty="0"/>
              <a:t>Direct legal link between EU and local level </a:t>
            </a:r>
          </a:p>
          <a:p>
            <a:r>
              <a:rPr lang="en-US" sz="2400" dirty="0"/>
              <a:t>Role in corridor governance, action plan, financing? </a:t>
            </a:r>
          </a:p>
          <a:p>
            <a:pPr indent="-228600" defTabSz="914400">
              <a:buFont typeface="Arial" panose="020B0604020202020204" pitchFamily="34" charset="0"/>
              <a:buChar char="•"/>
            </a:pPr>
            <a:endParaRPr lang="en-US" sz="2000" dirty="0">
              <a:solidFill>
                <a:schemeClr val="tx1"/>
              </a:solidFill>
              <a:latin typeface="+mn-lt"/>
              <a:cs typeface="+mn-cs"/>
            </a:endParaRPr>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1C38FB9-EBA4-C4AD-2489-6F1D77C4FD40}"/>
              </a:ext>
            </a:extLst>
          </p:cNvPr>
          <p:cNvPicPr>
            <a:picLocks noChangeAspect="1"/>
          </p:cNvPicPr>
          <p:nvPr/>
        </p:nvPicPr>
        <p:blipFill rotWithShape="1">
          <a:blip r:embed="rId2"/>
          <a:srcRect l="17710" r="9309" b="-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5" name="Arc 1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a:extLst>
              <a:ext uri="{FF2B5EF4-FFF2-40B4-BE49-F238E27FC236}">
                <a16:creationId xmlns:a16="http://schemas.microsoft.com/office/drawing/2014/main" id="{F54DB70D-655A-5BAD-D1DC-63E64CA86E89}"/>
              </a:ext>
            </a:extLst>
          </p:cNvPr>
          <p:cNvPicPr>
            <a:picLocks noChangeAspect="1"/>
          </p:cNvPicPr>
          <p:nvPr/>
        </p:nvPicPr>
        <p:blipFill rotWithShape="1">
          <a:blip r:embed="rId3"/>
          <a:srcRect t="21662" r="2" b="17839"/>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5" name="Title 4">
            <a:extLst>
              <a:ext uri="{FF2B5EF4-FFF2-40B4-BE49-F238E27FC236}">
                <a16:creationId xmlns:a16="http://schemas.microsoft.com/office/drawing/2014/main" id="{A7AC9C5D-56C2-90DB-D6CA-9CE1197102B9}"/>
              </a:ext>
            </a:extLst>
          </p:cNvPr>
          <p:cNvSpPr>
            <a:spLocks noGrp="1"/>
          </p:cNvSpPr>
          <p:nvPr>
            <p:ph type="title"/>
          </p:nvPr>
        </p:nvSpPr>
        <p:spPr/>
        <p:txBody>
          <a:bodyPr/>
          <a:lstStyle/>
          <a:p>
            <a:endParaRPr lang="en-BE" dirty="0"/>
          </a:p>
        </p:txBody>
      </p:sp>
    </p:spTree>
    <p:extLst>
      <p:ext uri="{BB962C8B-B14F-4D97-AF65-F5344CB8AC3E}">
        <p14:creationId xmlns:p14="http://schemas.microsoft.com/office/powerpoint/2010/main" val="3591455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alendar&#10;&#10;Description automatically generated">
            <a:extLst>
              <a:ext uri="{FF2B5EF4-FFF2-40B4-BE49-F238E27FC236}">
                <a16:creationId xmlns:a16="http://schemas.microsoft.com/office/drawing/2014/main" id="{34EE93EA-542B-D314-B450-0962F10C93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7278" y="346977"/>
            <a:ext cx="8372475" cy="5953053"/>
          </a:xfrm>
        </p:spPr>
      </p:pic>
      <p:pic>
        <p:nvPicPr>
          <p:cNvPr id="2" name="Picture 1">
            <a:extLst>
              <a:ext uri="{FF2B5EF4-FFF2-40B4-BE49-F238E27FC236}">
                <a16:creationId xmlns:a16="http://schemas.microsoft.com/office/drawing/2014/main" id="{70480096-DC9F-5EDE-D68C-311849E9B940}"/>
              </a:ext>
            </a:extLst>
          </p:cNvPr>
          <p:cNvPicPr>
            <a:picLocks noChangeAspect="1"/>
          </p:cNvPicPr>
          <p:nvPr/>
        </p:nvPicPr>
        <p:blipFill>
          <a:blip r:embed="rId3"/>
          <a:stretch>
            <a:fillRect/>
          </a:stretch>
        </p:blipFill>
        <p:spPr>
          <a:xfrm>
            <a:off x="9370030" y="584155"/>
            <a:ext cx="2339083" cy="921817"/>
          </a:xfrm>
          <a:prstGeom prst="rect">
            <a:avLst/>
          </a:prstGeom>
        </p:spPr>
      </p:pic>
      <p:pic>
        <p:nvPicPr>
          <p:cNvPr id="4" name="Picture 3">
            <a:extLst>
              <a:ext uri="{FF2B5EF4-FFF2-40B4-BE49-F238E27FC236}">
                <a16:creationId xmlns:a16="http://schemas.microsoft.com/office/drawing/2014/main" id="{091B28E7-82E7-C8E9-F950-5B7DCE40065F}"/>
              </a:ext>
            </a:extLst>
          </p:cNvPr>
          <p:cNvPicPr>
            <a:picLocks noChangeAspect="1"/>
          </p:cNvPicPr>
          <p:nvPr/>
        </p:nvPicPr>
        <p:blipFill>
          <a:blip r:embed="rId4"/>
          <a:stretch>
            <a:fillRect/>
          </a:stretch>
        </p:blipFill>
        <p:spPr>
          <a:xfrm>
            <a:off x="9469944" y="1921267"/>
            <a:ext cx="2239169" cy="3233832"/>
          </a:xfrm>
          <a:prstGeom prst="rect">
            <a:avLst/>
          </a:prstGeom>
          <a:ln>
            <a:solidFill>
              <a:schemeClr val="tx1"/>
            </a:solidFill>
          </a:ln>
        </p:spPr>
      </p:pic>
    </p:spTree>
    <p:extLst>
      <p:ext uri="{BB962C8B-B14F-4D97-AF65-F5344CB8AC3E}">
        <p14:creationId xmlns:p14="http://schemas.microsoft.com/office/powerpoint/2010/main" val="3657333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72D893-FC7C-409D-8701-726BBBAEC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5A9F45F-C420-44BE-A49C-05593B3963F0}"/>
              </a:ext>
            </a:extLst>
          </p:cNvPr>
          <p:cNvSpPr txBox="1">
            <a:spLocks/>
          </p:cNvSpPr>
          <p:nvPr/>
        </p:nvSpPr>
        <p:spPr>
          <a:xfrm>
            <a:off x="1403058" y="2019898"/>
            <a:ext cx="2637223" cy="737500"/>
          </a:xfrm>
          <a:prstGeom prst="rect">
            <a:avLst/>
          </a:prstGeom>
          <a:solidFill>
            <a:srgbClr val="FFC000"/>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j-ea"/>
                <a:cs typeface="Rubik Light" panose="02000604000000020004" pitchFamily="2" charset="-79"/>
              </a:rPr>
              <a:t>Spatial Interventions</a:t>
            </a:r>
          </a:p>
        </p:txBody>
      </p:sp>
      <p:sp>
        <p:nvSpPr>
          <p:cNvPr id="8" name="TextBox 7">
            <a:extLst>
              <a:ext uri="{FF2B5EF4-FFF2-40B4-BE49-F238E27FC236}">
                <a16:creationId xmlns:a16="http://schemas.microsoft.com/office/drawing/2014/main" id="{A914CF49-38E1-4006-93FE-D9F6940139D1}"/>
              </a:ext>
            </a:extLst>
          </p:cNvPr>
          <p:cNvSpPr txBox="1"/>
          <p:nvPr/>
        </p:nvSpPr>
        <p:spPr>
          <a:xfrm>
            <a:off x="1403059" y="2980530"/>
            <a:ext cx="2637224" cy="1815882"/>
          </a:xfrm>
          <a:prstGeom prst="rect">
            <a:avLst/>
          </a:prstGeom>
          <a:noFill/>
        </p:spPr>
        <p:txBody>
          <a:bodyPr wrap="square" rtlCol="0">
            <a:spAutoFit/>
          </a:bodyPr>
          <a:lstStyle/>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p:txBody>
      </p:sp>
      <p:sp>
        <p:nvSpPr>
          <p:cNvPr id="9" name="Title 1">
            <a:extLst>
              <a:ext uri="{FF2B5EF4-FFF2-40B4-BE49-F238E27FC236}">
                <a16:creationId xmlns:a16="http://schemas.microsoft.com/office/drawing/2014/main" id="{3B87DA14-7204-4922-B113-E9CE2B0A6D3A}"/>
              </a:ext>
            </a:extLst>
          </p:cNvPr>
          <p:cNvSpPr txBox="1">
            <a:spLocks/>
          </p:cNvSpPr>
          <p:nvPr/>
        </p:nvSpPr>
        <p:spPr>
          <a:xfrm>
            <a:off x="4229776" y="2019899"/>
            <a:ext cx="2637223" cy="737500"/>
          </a:xfrm>
          <a:prstGeom prst="rect">
            <a:avLst/>
          </a:prstGeom>
          <a:solidFill>
            <a:schemeClr val="accent5"/>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j-ea"/>
                <a:cs typeface="Rubik Light" panose="02000604000000020004" pitchFamily="2" charset="-79"/>
              </a:rPr>
              <a:t>Pricing measures</a:t>
            </a:r>
          </a:p>
        </p:txBody>
      </p:sp>
      <p:sp>
        <p:nvSpPr>
          <p:cNvPr id="11" name="Title 1">
            <a:extLst>
              <a:ext uri="{FF2B5EF4-FFF2-40B4-BE49-F238E27FC236}">
                <a16:creationId xmlns:a16="http://schemas.microsoft.com/office/drawing/2014/main" id="{977C66BC-963D-4D4F-8ACD-288F612A6F64}"/>
              </a:ext>
            </a:extLst>
          </p:cNvPr>
          <p:cNvSpPr txBox="1">
            <a:spLocks/>
          </p:cNvSpPr>
          <p:nvPr/>
        </p:nvSpPr>
        <p:spPr>
          <a:xfrm>
            <a:off x="7056496" y="2019898"/>
            <a:ext cx="2637223" cy="7375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err="1">
                <a:ln>
                  <a:noFill/>
                </a:ln>
                <a:solidFill>
                  <a:srgbClr val="FFFFFF"/>
                </a:solidFill>
                <a:effectLst/>
                <a:uLnTx/>
                <a:uFillTx/>
                <a:latin typeface="Rubik Light" panose="02000604000000020004" pitchFamily="2" charset="-79"/>
                <a:ea typeface="+mn-ea"/>
                <a:cs typeface="Rubik Light" panose="02000604000000020004" pitchFamily="2" charset="-79"/>
              </a:rPr>
              <a:t>Regulatory</a:t>
            </a: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n-ea"/>
                <a:cs typeface="Rubik Light" panose="02000604000000020004" pitchFamily="2" charset="-79"/>
              </a:rPr>
              <a:t> </a:t>
            </a:r>
            <a:r>
              <a:rPr kumimoji="0" lang="nl-NL" sz="4800" b="0" i="0" u="none" strike="noStrike" kern="1200" cap="none" spc="0" normalizeH="0" baseline="0" noProof="0" dirty="0" err="1">
                <a:ln>
                  <a:noFill/>
                </a:ln>
                <a:solidFill>
                  <a:srgbClr val="FFFFFF"/>
                </a:solidFill>
                <a:effectLst/>
                <a:uLnTx/>
                <a:uFillTx/>
                <a:latin typeface="Rubik Light" panose="02000604000000020004" pitchFamily="2" charset="-79"/>
                <a:ea typeface="+mn-ea"/>
                <a:cs typeface="Rubik Light" panose="02000604000000020004" pitchFamily="2" charset="-79"/>
              </a:rPr>
              <a:t>measures</a:t>
            </a:r>
            <a:endPar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n-ea"/>
              <a:cs typeface="Rubik Light" panose="02000604000000020004" pitchFamily="2" charset="-79"/>
            </a:endParaRPr>
          </a:p>
        </p:txBody>
      </p:sp>
      <p:sp>
        <p:nvSpPr>
          <p:cNvPr id="15" name="Title 1">
            <a:extLst>
              <a:ext uri="{FF2B5EF4-FFF2-40B4-BE49-F238E27FC236}">
                <a16:creationId xmlns:a16="http://schemas.microsoft.com/office/drawing/2014/main" id="{05DDB218-6780-4650-8BA5-804ED1E72E47}"/>
              </a:ext>
            </a:extLst>
          </p:cNvPr>
          <p:cNvSpPr txBox="1">
            <a:spLocks/>
          </p:cNvSpPr>
          <p:nvPr/>
        </p:nvSpPr>
        <p:spPr>
          <a:xfrm>
            <a:off x="3416840" y="4965385"/>
            <a:ext cx="2637223" cy="737500"/>
          </a:xfrm>
          <a:prstGeom prst="rect">
            <a:avLst/>
          </a:prstGeom>
          <a:solidFill>
            <a:schemeClr val="tx2">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n-ea"/>
                <a:cs typeface="Rubik Light" panose="02000604000000020004" pitchFamily="2" charset="-79"/>
              </a:rPr>
              <a:t>Complementary measures</a:t>
            </a:r>
          </a:p>
        </p:txBody>
      </p:sp>
      <p:sp>
        <p:nvSpPr>
          <p:cNvPr id="2" name="Multiplication Sign 1">
            <a:extLst>
              <a:ext uri="{FF2B5EF4-FFF2-40B4-BE49-F238E27FC236}">
                <a16:creationId xmlns:a16="http://schemas.microsoft.com/office/drawing/2014/main" id="{BCEF5D20-595F-0586-2332-3C05E3B15EB7}"/>
              </a:ext>
            </a:extLst>
          </p:cNvPr>
          <p:cNvSpPr/>
          <p:nvPr/>
        </p:nvSpPr>
        <p:spPr>
          <a:xfrm>
            <a:off x="1736327" y="2980530"/>
            <a:ext cx="1968850" cy="164367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F9ACCA4-BF65-BD79-5CBB-1BB12AB6CFC2}"/>
              </a:ext>
            </a:extLst>
          </p:cNvPr>
          <p:cNvPicPr>
            <a:picLocks noChangeAspect="1"/>
          </p:cNvPicPr>
          <p:nvPr/>
        </p:nvPicPr>
        <p:blipFill>
          <a:blip r:embed="rId3"/>
          <a:stretch>
            <a:fillRect/>
          </a:stretch>
        </p:blipFill>
        <p:spPr>
          <a:xfrm>
            <a:off x="4800760" y="3092123"/>
            <a:ext cx="1473254" cy="1420491"/>
          </a:xfrm>
          <a:prstGeom prst="rect">
            <a:avLst/>
          </a:prstGeom>
        </p:spPr>
      </p:pic>
      <p:sp>
        <p:nvSpPr>
          <p:cNvPr id="3" name="Arrow: Up 2">
            <a:extLst>
              <a:ext uri="{FF2B5EF4-FFF2-40B4-BE49-F238E27FC236}">
                <a16:creationId xmlns:a16="http://schemas.microsoft.com/office/drawing/2014/main" id="{4F1A65BF-3D73-D640-975F-6ACEE798DD13}"/>
              </a:ext>
            </a:extLst>
          </p:cNvPr>
          <p:cNvSpPr/>
          <p:nvPr/>
        </p:nvSpPr>
        <p:spPr>
          <a:xfrm>
            <a:off x="7761922" y="2881415"/>
            <a:ext cx="1184738" cy="168517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C00A372F-3C1E-FB33-0CF3-4CBAD3C6160B}"/>
              </a:ext>
            </a:extLst>
          </p:cNvPr>
          <p:cNvSpPr txBox="1">
            <a:spLocks/>
          </p:cNvSpPr>
          <p:nvPr/>
        </p:nvSpPr>
        <p:spPr>
          <a:xfrm>
            <a:off x="1403057" y="1139037"/>
            <a:ext cx="8306021" cy="737500"/>
          </a:xfrm>
          <a:prstGeom prst="rect">
            <a:avLst/>
          </a:prstGeom>
          <a:solidFill>
            <a:srgbClr val="7030A0"/>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446">
              <a:defRPr/>
            </a:pPr>
            <a:r>
              <a:rPr lang="nl-NL" sz="2800" dirty="0">
                <a:solidFill>
                  <a:srgbClr val="FFFFFF"/>
                </a:solidFill>
                <a:latin typeface="Rubik Light" panose="02000604000000020004" pitchFamily="2" charset="-79"/>
                <a:cs typeface="Rubik Light" panose="02000604000000020004" pitchFamily="2" charset="-79"/>
              </a:rPr>
              <a:t>SUMP as </a:t>
            </a:r>
            <a:r>
              <a:rPr lang="nl-NL" sz="2800" dirty="0" err="1">
                <a:solidFill>
                  <a:srgbClr val="FFFFFF"/>
                </a:solidFill>
                <a:latin typeface="Rubik Light" panose="02000604000000020004" pitchFamily="2" charset="-79"/>
                <a:cs typeface="Rubik Light" panose="02000604000000020004" pitchFamily="2" charset="-79"/>
              </a:rPr>
              <a:t>framework</a:t>
            </a:r>
            <a:r>
              <a:rPr lang="nl-NL" sz="2800" dirty="0">
                <a:solidFill>
                  <a:srgbClr val="FFFFFF"/>
                </a:solidFill>
                <a:latin typeface="Rubik Light" panose="02000604000000020004" pitchFamily="2" charset="-79"/>
                <a:cs typeface="Rubik Light" panose="02000604000000020004" pitchFamily="2" charset="-79"/>
              </a:rPr>
              <a:t> for UVAR</a:t>
            </a:r>
          </a:p>
        </p:txBody>
      </p:sp>
      <p:sp>
        <p:nvSpPr>
          <p:cNvPr id="12" name="Title 1">
            <a:extLst>
              <a:ext uri="{FF2B5EF4-FFF2-40B4-BE49-F238E27FC236}">
                <a16:creationId xmlns:a16="http://schemas.microsoft.com/office/drawing/2014/main" id="{5D867C18-3399-C3F3-AA95-45037EF7BA65}"/>
              </a:ext>
            </a:extLst>
          </p:cNvPr>
          <p:cNvSpPr txBox="1">
            <a:spLocks/>
          </p:cNvSpPr>
          <p:nvPr/>
        </p:nvSpPr>
        <p:spPr>
          <a:xfrm>
            <a:off x="3416840" y="5811188"/>
            <a:ext cx="2637223" cy="737500"/>
          </a:xfrm>
          <a:prstGeom prst="rect">
            <a:avLst/>
          </a:prstGeo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446">
              <a:defRPr/>
            </a:pPr>
            <a:r>
              <a:rPr lang="nl-NL" sz="2800" dirty="0" err="1">
                <a:solidFill>
                  <a:srgbClr val="FFFFFF"/>
                </a:solidFill>
                <a:latin typeface="Rubik Light" panose="02000604000000020004" pitchFamily="2" charset="-79"/>
                <a:cs typeface="Rubik Light" panose="02000604000000020004" pitchFamily="2" charset="-79"/>
              </a:rPr>
              <a:t>Ensuring</a:t>
            </a:r>
            <a:r>
              <a:rPr lang="nl-NL" sz="2800" dirty="0">
                <a:solidFill>
                  <a:srgbClr val="FFFFFF"/>
                </a:solidFill>
                <a:latin typeface="Rubik Light" panose="02000604000000020004" pitchFamily="2" charset="-79"/>
                <a:cs typeface="Rubik Light" panose="02000604000000020004" pitchFamily="2" charset="-79"/>
              </a:rPr>
              <a:t> Compliance</a:t>
            </a:r>
          </a:p>
        </p:txBody>
      </p:sp>
      <p:sp>
        <p:nvSpPr>
          <p:cNvPr id="14" name="TextBox 13">
            <a:extLst>
              <a:ext uri="{FF2B5EF4-FFF2-40B4-BE49-F238E27FC236}">
                <a16:creationId xmlns:a16="http://schemas.microsoft.com/office/drawing/2014/main" id="{5C082647-1AFF-A364-F1CB-0D926E4EC639}"/>
              </a:ext>
            </a:extLst>
          </p:cNvPr>
          <p:cNvSpPr txBox="1"/>
          <p:nvPr/>
        </p:nvSpPr>
        <p:spPr>
          <a:xfrm>
            <a:off x="6270022" y="5718963"/>
            <a:ext cx="5933677" cy="830997"/>
          </a:xfrm>
          <a:prstGeom prst="rect">
            <a:avLst/>
          </a:prstGeom>
          <a:noFill/>
        </p:spPr>
        <p:txBody>
          <a:bodyPr wrap="square" rtlCol="0">
            <a:spAutoFit/>
          </a:bodyPr>
          <a:lstStyle/>
          <a:p>
            <a:pPr defTabSz="914446">
              <a:defRPr/>
            </a:pPr>
            <a:r>
              <a:rPr lang="nl-NL" sz="2400" b="1" dirty="0">
                <a:solidFill>
                  <a:srgbClr val="FFFFFF">
                    <a:lumMod val="50000"/>
                  </a:srgbClr>
                </a:solidFill>
                <a:latin typeface="Raleway Light" panose="020B0403030101060003" pitchFamily="34" charset="0"/>
                <a:cs typeface="Rubik Light" panose="02000604000000020004" pitchFamily="2" charset="-79"/>
              </a:rPr>
              <a:t>ACCESS to UVAR Information</a:t>
            </a:r>
          </a:p>
          <a:p>
            <a:pPr defTabSz="914446">
              <a:defRPr/>
            </a:pPr>
            <a:r>
              <a:rPr lang="nl-NL" sz="2400" b="1" dirty="0">
                <a:solidFill>
                  <a:srgbClr val="FFFFFF">
                    <a:lumMod val="50000"/>
                  </a:srgbClr>
                </a:solidFill>
                <a:latin typeface="Raleway Light" panose="020B0403030101060003" pitchFamily="34" charset="0"/>
                <a:cs typeface="Rubik Light" panose="02000604000000020004" pitchFamily="2" charset="-79"/>
              </a:rPr>
              <a:t>Access to vehicle/driver information </a:t>
            </a:r>
          </a:p>
        </p:txBody>
      </p:sp>
    </p:spTree>
    <p:extLst>
      <p:ext uri="{BB962C8B-B14F-4D97-AF65-F5344CB8AC3E}">
        <p14:creationId xmlns:p14="http://schemas.microsoft.com/office/powerpoint/2010/main" val="415598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F1591-B679-00C1-957D-663C38D2062C}"/>
              </a:ext>
            </a:extLst>
          </p:cNvPr>
          <p:cNvPicPr>
            <a:picLocks noChangeAspect="1"/>
          </p:cNvPicPr>
          <p:nvPr/>
        </p:nvPicPr>
        <p:blipFill>
          <a:blip r:embed="rId2"/>
          <a:stretch>
            <a:fillRect/>
          </a:stretch>
        </p:blipFill>
        <p:spPr>
          <a:xfrm>
            <a:off x="3754596" y="1102181"/>
            <a:ext cx="3719244" cy="5254170"/>
          </a:xfrm>
          <a:prstGeom prst="rect">
            <a:avLst/>
          </a:prstGeom>
        </p:spPr>
      </p:pic>
      <p:sp>
        <p:nvSpPr>
          <p:cNvPr id="2" name="Text Placeholder 1">
            <a:extLst>
              <a:ext uri="{FF2B5EF4-FFF2-40B4-BE49-F238E27FC236}">
                <a16:creationId xmlns:a16="http://schemas.microsoft.com/office/drawing/2014/main" id="{E7CBC179-BD49-8735-BBB4-3B3FA4899B8B}"/>
              </a:ext>
            </a:extLst>
          </p:cNvPr>
          <p:cNvSpPr>
            <a:spLocks noGrp="1"/>
          </p:cNvSpPr>
          <p:nvPr>
            <p:ph type="body" idx="1"/>
          </p:nvPr>
        </p:nvSpPr>
        <p:spPr>
          <a:xfrm rot="841721">
            <a:off x="669550" y="3684628"/>
            <a:ext cx="5157787" cy="823912"/>
          </a:xfrm>
          <a:solidFill>
            <a:schemeClr val="bg1">
              <a:lumMod val="95000"/>
            </a:schemeClr>
          </a:solidFill>
        </p:spPr>
        <p:txBody>
          <a:bodyPr/>
          <a:lstStyle/>
          <a:p>
            <a:r>
              <a:rPr lang="fr-BE" dirty="0"/>
              <a:t>Cross border </a:t>
            </a:r>
            <a:r>
              <a:rPr lang="fr-BE" dirty="0" err="1"/>
              <a:t>enforcement</a:t>
            </a:r>
            <a:r>
              <a:rPr lang="fr-BE" dirty="0"/>
              <a:t> directive</a:t>
            </a:r>
          </a:p>
        </p:txBody>
      </p:sp>
      <p:sp>
        <p:nvSpPr>
          <p:cNvPr id="4" name="Text Placeholder 3">
            <a:extLst>
              <a:ext uri="{FF2B5EF4-FFF2-40B4-BE49-F238E27FC236}">
                <a16:creationId xmlns:a16="http://schemas.microsoft.com/office/drawing/2014/main" id="{B5D74D36-3420-B868-BBC7-895599A7F88E}"/>
              </a:ext>
            </a:extLst>
          </p:cNvPr>
          <p:cNvSpPr>
            <a:spLocks noGrp="1"/>
          </p:cNvSpPr>
          <p:nvPr>
            <p:ph type="body" sz="quarter" idx="3"/>
          </p:nvPr>
        </p:nvSpPr>
        <p:spPr>
          <a:xfrm rot="20577467">
            <a:off x="5716058" y="3532027"/>
            <a:ext cx="5193488" cy="823912"/>
          </a:xfrm>
          <a:solidFill>
            <a:schemeClr val="bg1">
              <a:lumMod val="95000"/>
            </a:schemeClr>
          </a:solidFill>
        </p:spPr>
        <p:txBody>
          <a:bodyPr/>
          <a:lstStyle/>
          <a:p>
            <a:r>
              <a:rPr lang="fr-BE" dirty="0"/>
              <a:t>European </a:t>
            </a:r>
            <a:r>
              <a:rPr lang="fr-BE" dirty="0" err="1"/>
              <a:t>Electronic</a:t>
            </a:r>
            <a:r>
              <a:rPr lang="fr-BE" dirty="0"/>
              <a:t> </a:t>
            </a:r>
            <a:r>
              <a:rPr lang="fr-BE" dirty="0" err="1"/>
              <a:t>Tolling</a:t>
            </a:r>
            <a:r>
              <a:rPr lang="fr-BE" dirty="0"/>
              <a:t> System</a:t>
            </a:r>
          </a:p>
        </p:txBody>
      </p:sp>
      <p:sp>
        <p:nvSpPr>
          <p:cNvPr id="6" name="Date Placeholder 5">
            <a:extLst>
              <a:ext uri="{FF2B5EF4-FFF2-40B4-BE49-F238E27FC236}">
                <a16:creationId xmlns:a16="http://schemas.microsoft.com/office/drawing/2014/main" id="{7E112476-CB3B-81A5-694F-9DC54A47563C}"/>
              </a:ext>
            </a:extLst>
          </p:cNvPr>
          <p:cNvSpPr>
            <a:spLocks noGrp="1"/>
          </p:cNvSpPr>
          <p:nvPr>
            <p:ph type="dt" sz="half" idx="10"/>
          </p:nvPr>
        </p:nvSpPr>
        <p:spPr/>
        <p:txBody>
          <a:bodyPr/>
          <a:lstStyle/>
          <a:p>
            <a:fld id="{CBDC702C-DB77-1B44-80E9-836F6109C703}" type="datetime1">
              <a:rPr lang="en-US" smtClean="0"/>
              <a:t>11/9/2022</a:t>
            </a:fld>
            <a:endParaRPr lang="en-GB"/>
          </a:p>
        </p:txBody>
      </p:sp>
      <p:sp>
        <p:nvSpPr>
          <p:cNvPr id="7" name="Slide Number Placeholder 6">
            <a:extLst>
              <a:ext uri="{FF2B5EF4-FFF2-40B4-BE49-F238E27FC236}">
                <a16:creationId xmlns:a16="http://schemas.microsoft.com/office/drawing/2014/main" id="{486AADEC-1664-A3A9-0C42-40C92FF36A03}"/>
              </a:ext>
            </a:extLst>
          </p:cNvPr>
          <p:cNvSpPr>
            <a:spLocks noGrp="1"/>
          </p:cNvSpPr>
          <p:nvPr>
            <p:ph type="sldNum" sz="quarter" idx="12"/>
          </p:nvPr>
        </p:nvSpPr>
        <p:spPr/>
        <p:txBody>
          <a:bodyPr/>
          <a:lstStyle/>
          <a:p>
            <a:fld id="{32DD3F0C-4393-5645-B366-69620C61F9C2}" type="slidenum">
              <a:rPr lang="en-GB" smtClean="0"/>
              <a:t>26</a:t>
            </a:fld>
            <a:endParaRPr lang="en-GB"/>
          </a:p>
        </p:txBody>
      </p:sp>
      <p:sp>
        <p:nvSpPr>
          <p:cNvPr id="8" name="Title Placeholder 1">
            <a:extLst>
              <a:ext uri="{FF2B5EF4-FFF2-40B4-BE49-F238E27FC236}">
                <a16:creationId xmlns:a16="http://schemas.microsoft.com/office/drawing/2014/main" id="{A6A4864E-4581-0707-78FE-D13035F6035B}"/>
              </a:ext>
            </a:extLst>
          </p:cNvPr>
          <p:cNvSpPr txBox="1">
            <a:spLocks/>
          </p:cNvSpPr>
          <p:nvPr/>
        </p:nvSpPr>
        <p:spPr>
          <a:xfrm>
            <a:off x="5614218" y="312802"/>
            <a:ext cx="5844253" cy="983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kern="1200">
                <a:solidFill>
                  <a:schemeClr val="accent1"/>
                </a:solidFill>
                <a:latin typeface="Asap" panose="02000506040000020004" pitchFamily="2" charset="77"/>
                <a:ea typeface="+mj-ea"/>
                <a:cs typeface="+mj-cs"/>
              </a:defRPr>
            </a:lvl1pPr>
          </a:lstStyle>
          <a:p>
            <a:pPr algn="r"/>
            <a:r>
              <a:rPr lang="en-US" sz="2400" b="1" dirty="0">
                <a:solidFill>
                  <a:schemeClr val="accent2"/>
                </a:solidFill>
                <a:latin typeface="Rubik" pitchFamily="2" charset="-79"/>
                <a:cs typeface="Rubik" pitchFamily="2" charset="-79"/>
              </a:rPr>
              <a:t>Access to vehicle information and driver data</a:t>
            </a:r>
            <a:endParaRPr lang="en-GB" sz="2400" b="1" dirty="0">
              <a:solidFill>
                <a:schemeClr val="accent2"/>
              </a:solidFill>
              <a:latin typeface="Rubik" pitchFamily="2" charset="-79"/>
              <a:cs typeface="Rubik" pitchFamily="2" charset="-79"/>
            </a:endParaRPr>
          </a:p>
        </p:txBody>
      </p:sp>
    </p:spTree>
    <p:extLst>
      <p:ext uri="{BB962C8B-B14F-4D97-AF65-F5344CB8AC3E}">
        <p14:creationId xmlns:p14="http://schemas.microsoft.com/office/powerpoint/2010/main" val="2864841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9CAADA-F50D-0FB4-FDD7-0BB5A093DB88}"/>
              </a:ext>
            </a:extLst>
          </p:cNvPr>
          <p:cNvSpPr>
            <a:spLocks noGrp="1"/>
          </p:cNvSpPr>
          <p:nvPr>
            <p:ph type="body" idx="1"/>
          </p:nvPr>
        </p:nvSpPr>
        <p:spPr/>
        <p:txBody>
          <a:bodyPr/>
          <a:lstStyle/>
          <a:p>
            <a:r>
              <a:rPr lang="fr-BE" dirty="0">
                <a:solidFill>
                  <a:srgbClr val="FF0000"/>
                </a:solidFill>
              </a:rPr>
              <a:t>NOT</a:t>
            </a:r>
          </a:p>
        </p:txBody>
      </p:sp>
      <p:sp>
        <p:nvSpPr>
          <p:cNvPr id="3" name="Content Placeholder 2">
            <a:extLst>
              <a:ext uri="{FF2B5EF4-FFF2-40B4-BE49-F238E27FC236}">
                <a16:creationId xmlns:a16="http://schemas.microsoft.com/office/drawing/2014/main" id="{83BC4A3A-D4DF-D1F9-DC2D-C8D8D227B655}"/>
              </a:ext>
            </a:extLst>
          </p:cNvPr>
          <p:cNvSpPr>
            <a:spLocks noGrp="1"/>
          </p:cNvSpPr>
          <p:nvPr>
            <p:ph sz="half" idx="2"/>
          </p:nvPr>
        </p:nvSpPr>
        <p:spPr/>
        <p:txBody>
          <a:bodyPr/>
          <a:lstStyle/>
          <a:p>
            <a:r>
              <a:rPr lang="fr-BE" dirty="0" err="1"/>
              <a:t>Why</a:t>
            </a:r>
            <a:r>
              <a:rPr lang="fr-BE" dirty="0"/>
              <a:t> </a:t>
            </a:r>
            <a:r>
              <a:rPr lang="fr-BE" dirty="0" err="1"/>
              <a:t>UVARs</a:t>
            </a:r>
            <a:r>
              <a:rPr lang="fr-BE" dirty="0"/>
              <a:t> are put in place</a:t>
            </a:r>
          </a:p>
          <a:p>
            <a:r>
              <a:rPr lang="fr-BE" dirty="0" err="1"/>
              <a:t>Whether</a:t>
            </a:r>
            <a:r>
              <a:rPr lang="fr-BE" dirty="0"/>
              <a:t> </a:t>
            </a:r>
            <a:r>
              <a:rPr lang="fr-BE" dirty="0" err="1"/>
              <a:t>UVARs</a:t>
            </a:r>
            <a:r>
              <a:rPr lang="fr-BE" dirty="0"/>
              <a:t> are </a:t>
            </a:r>
            <a:r>
              <a:rPr lang="fr-BE" dirty="0" err="1"/>
              <a:t>deployed</a:t>
            </a:r>
            <a:r>
              <a:rPr lang="fr-BE" dirty="0"/>
              <a:t> or not?</a:t>
            </a:r>
          </a:p>
          <a:p>
            <a:r>
              <a:rPr lang="fr-BE" dirty="0"/>
              <a:t>How </a:t>
            </a:r>
            <a:r>
              <a:rPr lang="fr-BE" dirty="0" err="1"/>
              <a:t>UVARs</a:t>
            </a:r>
            <a:r>
              <a:rPr lang="fr-BE" dirty="0"/>
              <a:t> are </a:t>
            </a:r>
            <a:r>
              <a:rPr lang="fr-BE" dirty="0" err="1"/>
              <a:t>designed</a:t>
            </a:r>
            <a:r>
              <a:rPr lang="fr-BE" dirty="0"/>
              <a:t>… </a:t>
            </a:r>
          </a:p>
        </p:txBody>
      </p:sp>
      <p:sp>
        <p:nvSpPr>
          <p:cNvPr id="4" name="Text Placeholder 3">
            <a:extLst>
              <a:ext uri="{FF2B5EF4-FFF2-40B4-BE49-F238E27FC236}">
                <a16:creationId xmlns:a16="http://schemas.microsoft.com/office/drawing/2014/main" id="{A5625D2F-F59F-4A78-2F93-7B89740EFCC6}"/>
              </a:ext>
            </a:extLst>
          </p:cNvPr>
          <p:cNvSpPr>
            <a:spLocks noGrp="1"/>
          </p:cNvSpPr>
          <p:nvPr>
            <p:ph type="body" sz="quarter" idx="3"/>
          </p:nvPr>
        </p:nvSpPr>
        <p:spPr/>
        <p:txBody>
          <a:bodyPr/>
          <a:lstStyle/>
          <a:p>
            <a:r>
              <a:rPr lang="fr-BE" dirty="0">
                <a:solidFill>
                  <a:schemeClr val="accent2"/>
                </a:solidFill>
              </a:rPr>
              <a:t>BUT</a:t>
            </a:r>
          </a:p>
        </p:txBody>
      </p:sp>
      <p:sp>
        <p:nvSpPr>
          <p:cNvPr id="5" name="Content Placeholder 4">
            <a:extLst>
              <a:ext uri="{FF2B5EF4-FFF2-40B4-BE49-F238E27FC236}">
                <a16:creationId xmlns:a16="http://schemas.microsoft.com/office/drawing/2014/main" id="{982993DF-D0BD-0B9A-097F-8BF14248E158}"/>
              </a:ext>
            </a:extLst>
          </p:cNvPr>
          <p:cNvSpPr>
            <a:spLocks noGrp="1"/>
          </p:cNvSpPr>
          <p:nvPr>
            <p:ph sz="quarter" idx="4"/>
          </p:nvPr>
        </p:nvSpPr>
        <p:spPr/>
        <p:txBody>
          <a:bodyPr/>
          <a:lstStyle/>
          <a:p>
            <a:r>
              <a:rPr lang="fr-BE" dirty="0" err="1"/>
              <a:t>Technology</a:t>
            </a:r>
            <a:r>
              <a:rPr lang="fr-BE" dirty="0"/>
              <a:t> </a:t>
            </a:r>
            <a:r>
              <a:rPr lang="fr-BE" dirty="0" err="1"/>
              <a:t>pathways</a:t>
            </a:r>
            <a:r>
              <a:rPr lang="fr-BE" dirty="0"/>
              <a:t> to enable and support UVAR </a:t>
            </a:r>
            <a:r>
              <a:rPr lang="fr-BE" dirty="0" err="1"/>
              <a:t>deployment</a:t>
            </a:r>
            <a:r>
              <a:rPr lang="fr-BE" dirty="0"/>
              <a:t> and compliance</a:t>
            </a:r>
          </a:p>
          <a:p>
            <a:r>
              <a:rPr lang="fr-BE" dirty="0"/>
              <a:t>‘</a:t>
            </a:r>
            <a:r>
              <a:rPr lang="fr-BE" dirty="0" err="1"/>
              <a:t>Bigger</a:t>
            </a:r>
            <a:r>
              <a:rPr lang="fr-BE" dirty="0"/>
              <a:t> </a:t>
            </a:r>
            <a:r>
              <a:rPr lang="fr-BE" dirty="0" err="1"/>
              <a:t>picture</a:t>
            </a:r>
            <a:r>
              <a:rPr lang="fr-BE" dirty="0"/>
              <a:t>’ </a:t>
            </a:r>
            <a:r>
              <a:rPr lang="fr-BE" dirty="0" err="1"/>
              <a:t>legislation</a:t>
            </a:r>
            <a:r>
              <a:rPr lang="fr-BE" dirty="0"/>
              <a:t>: Climate </a:t>
            </a:r>
            <a:r>
              <a:rPr lang="fr-BE" dirty="0" err="1"/>
              <a:t>neutrality</a:t>
            </a:r>
            <a:r>
              <a:rPr lang="fr-BE" dirty="0"/>
              <a:t>, digital and green transition </a:t>
            </a:r>
          </a:p>
          <a:p>
            <a:r>
              <a:rPr lang="fr-BE" dirty="0" err="1"/>
              <a:t>Governance</a:t>
            </a:r>
            <a:r>
              <a:rPr lang="fr-BE" dirty="0"/>
              <a:t> to relate </a:t>
            </a:r>
            <a:r>
              <a:rPr lang="fr-BE" dirty="0" err="1"/>
              <a:t>member</a:t>
            </a:r>
            <a:r>
              <a:rPr lang="fr-BE" dirty="0"/>
              <a:t> states to the local </a:t>
            </a:r>
            <a:r>
              <a:rPr lang="fr-BE" dirty="0" err="1"/>
              <a:t>level</a:t>
            </a:r>
            <a:r>
              <a:rPr lang="fr-BE" dirty="0"/>
              <a:t>: Expert Group on Urban Mobility</a:t>
            </a:r>
          </a:p>
        </p:txBody>
      </p:sp>
      <p:sp>
        <p:nvSpPr>
          <p:cNvPr id="6" name="Date Placeholder 5">
            <a:extLst>
              <a:ext uri="{FF2B5EF4-FFF2-40B4-BE49-F238E27FC236}">
                <a16:creationId xmlns:a16="http://schemas.microsoft.com/office/drawing/2014/main" id="{2CA05505-0946-7EE8-70D2-35EC8E0333A0}"/>
              </a:ext>
            </a:extLst>
          </p:cNvPr>
          <p:cNvSpPr>
            <a:spLocks noGrp="1"/>
          </p:cNvSpPr>
          <p:nvPr>
            <p:ph type="dt" sz="half" idx="10"/>
          </p:nvPr>
        </p:nvSpPr>
        <p:spPr/>
        <p:txBody>
          <a:bodyPr/>
          <a:lstStyle/>
          <a:p>
            <a:fld id="{CBDC702C-DB77-1B44-80E9-836F6109C703}" type="datetime1">
              <a:rPr lang="en-US" smtClean="0"/>
              <a:t>11/9/2022</a:t>
            </a:fld>
            <a:endParaRPr lang="en-GB"/>
          </a:p>
        </p:txBody>
      </p:sp>
      <p:sp>
        <p:nvSpPr>
          <p:cNvPr id="7" name="Slide Number Placeholder 6">
            <a:extLst>
              <a:ext uri="{FF2B5EF4-FFF2-40B4-BE49-F238E27FC236}">
                <a16:creationId xmlns:a16="http://schemas.microsoft.com/office/drawing/2014/main" id="{E4F1606B-FEEC-8D86-D5A9-D84CF2D8CC8C}"/>
              </a:ext>
            </a:extLst>
          </p:cNvPr>
          <p:cNvSpPr>
            <a:spLocks noGrp="1"/>
          </p:cNvSpPr>
          <p:nvPr>
            <p:ph type="sldNum" sz="quarter" idx="12"/>
          </p:nvPr>
        </p:nvSpPr>
        <p:spPr/>
        <p:txBody>
          <a:bodyPr/>
          <a:lstStyle/>
          <a:p>
            <a:fld id="{32DD3F0C-4393-5645-B366-69620C61F9C2}" type="slidenum">
              <a:rPr lang="en-GB" smtClean="0"/>
              <a:t>27</a:t>
            </a:fld>
            <a:endParaRPr lang="en-GB"/>
          </a:p>
        </p:txBody>
      </p:sp>
      <p:sp>
        <p:nvSpPr>
          <p:cNvPr id="8" name="Title Placeholder 1">
            <a:extLst>
              <a:ext uri="{FF2B5EF4-FFF2-40B4-BE49-F238E27FC236}">
                <a16:creationId xmlns:a16="http://schemas.microsoft.com/office/drawing/2014/main" id="{4BFB735C-1923-4BEB-16AA-3F09BF1B4DAC}"/>
              </a:ext>
            </a:extLst>
          </p:cNvPr>
          <p:cNvSpPr txBox="1">
            <a:spLocks/>
          </p:cNvSpPr>
          <p:nvPr/>
        </p:nvSpPr>
        <p:spPr>
          <a:xfrm>
            <a:off x="5614218" y="312802"/>
            <a:ext cx="5844253" cy="983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kern="1200">
                <a:solidFill>
                  <a:schemeClr val="accent1"/>
                </a:solidFill>
                <a:latin typeface="Asap" panose="02000506040000020004" pitchFamily="2" charset="77"/>
                <a:ea typeface="+mj-ea"/>
                <a:cs typeface="+mj-cs"/>
              </a:defRPr>
            </a:lvl1pPr>
          </a:lstStyle>
          <a:p>
            <a:pPr algn="r"/>
            <a:r>
              <a:rPr lang="en-US" sz="2400" b="1" dirty="0">
                <a:solidFill>
                  <a:schemeClr val="accent2"/>
                </a:solidFill>
                <a:latin typeface="Rubik" pitchFamily="2" charset="-79"/>
                <a:cs typeface="Rubik" pitchFamily="2" charset="-79"/>
              </a:rPr>
              <a:t>So, what does the EU do to support UVARs?</a:t>
            </a:r>
            <a:endParaRPr lang="en-GB" sz="2400" b="1" dirty="0">
              <a:solidFill>
                <a:schemeClr val="accent2"/>
              </a:solidFill>
              <a:latin typeface="Rubik" pitchFamily="2" charset="-79"/>
              <a:cs typeface="Rubik" pitchFamily="2" charset="-79"/>
            </a:endParaRPr>
          </a:p>
        </p:txBody>
      </p:sp>
    </p:spTree>
    <p:extLst>
      <p:ext uri="{BB962C8B-B14F-4D97-AF65-F5344CB8AC3E}">
        <p14:creationId xmlns:p14="http://schemas.microsoft.com/office/powerpoint/2010/main" val="656799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1FFEBB-998B-A645-6237-4218EAC3F6C5}"/>
              </a:ext>
            </a:extLst>
          </p:cNvPr>
          <p:cNvSpPr>
            <a:spLocks noGrp="1"/>
          </p:cNvSpPr>
          <p:nvPr>
            <p:ph idx="1"/>
          </p:nvPr>
        </p:nvSpPr>
        <p:spPr>
          <a:xfrm>
            <a:off x="727090" y="1913226"/>
            <a:ext cx="10612897" cy="4351338"/>
          </a:xfrm>
        </p:spPr>
        <p:txBody>
          <a:bodyPr>
            <a:normAutofit fontScale="92500"/>
          </a:bodyPr>
          <a:lstStyle/>
          <a:p>
            <a:pPr marL="342900" indent="-342900">
              <a:buFont typeface="Arial" panose="020B0604020202020204" pitchFamily="34" charset="0"/>
              <a:buChar char="•"/>
            </a:pPr>
            <a:r>
              <a:rPr lang="en-US" dirty="0"/>
              <a:t>Follow up to projects </a:t>
            </a:r>
            <a:r>
              <a:rPr lang="en-US" dirty="0" err="1"/>
              <a:t>UVARbox</a:t>
            </a:r>
            <a:r>
              <a:rPr lang="en-US" dirty="0"/>
              <a:t> , UVAR Exchange and CIVITAS ReVeAL</a:t>
            </a:r>
          </a:p>
          <a:p>
            <a:pPr marL="342900" indent="-342900">
              <a:buFont typeface="Arial" panose="020B0604020202020204" pitchFamily="34" charset="0"/>
              <a:buChar char="•"/>
            </a:pPr>
            <a:r>
              <a:rPr lang="en-US" dirty="0"/>
              <a:t>Technical , digital and legal/regulatory perspectives at EU, Member States and cities level</a:t>
            </a:r>
          </a:p>
          <a:p>
            <a:pPr marL="342900" indent="-342900">
              <a:buFont typeface="Arial" panose="020B0604020202020204" pitchFamily="34" charset="0"/>
              <a:buChar char="•"/>
            </a:pPr>
            <a:r>
              <a:rPr lang="en-US" dirty="0"/>
              <a:t>Follow up study (mapping exercise) to be launched in 2023 </a:t>
            </a:r>
          </a:p>
          <a:p>
            <a:pPr marL="342900" indent="-342900">
              <a:buFont typeface="Arial" panose="020B0604020202020204" pitchFamily="34" charset="0"/>
              <a:buChar char="•"/>
            </a:pPr>
            <a:r>
              <a:rPr lang="en-US" dirty="0"/>
              <a:t>Link to implementation of Regulation (EU) 2018/1724 on the “Single Digital Gateway”</a:t>
            </a:r>
          </a:p>
          <a:p>
            <a:pPr marL="342900" indent="-342900">
              <a:buFont typeface="Arial" panose="020B0604020202020204" pitchFamily="34" charset="0"/>
              <a:buChar char="•"/>
            </a:pPr>
            <a:r>
              <a:rPr lang="en-US" dirty="0"/>
              <a:t>Link to Delegated Regulation on real time traffic information (data to include new data sets, such as those pertaining to UVARs), ITS Directive</a:t>
            </a:r>
          </a:p>
          <a:p>
            <a:pPr marL="342900" indent="-342900">
              <a:buFont typeface="Arial" panose="020B0604020202020204" pitchFamily="34" charset="0"/>
              <a:buChar char="•"/>
            </a:pPr>
            <a:r>
              <a:rPr lang="en-US" dirty="0"/>
              <a:t>UVAR inclusion within an integrated SUMP approach</a:t>
            </a:r>
          </a:p>
          <a:p>
            <a:pPr marL="342900" indent="-342900">
              <a:buFont typeface="Arial" panose="020B0604020202020204" pitchFamily="34" charset="0"/>
              <a:buChar char="•"/>
            </a:pPr>
            <a:r>
              <a:rPr lang="en-US" dirty="0"/>
              <a:t>Inclusion of parking management as element of affecting</a:t>
            </a:r>
          </a:p>
          <a:p>
            <a:endParaRPr lang="fr-BE" dirty="0"/>
          </a:p>
        </p:txBody>
      </p:sp>
      <p:sp>
        <p:nvSpPr>
          <p:cNvPr id="3" name="Date Placeholder 2">
            <a:extLst>
              <a:ext uri="{FF2B5EF4-FFF2-40B4-BE49-F238E27FC236}">
                <a16:creationId xmlns:a16="http://schemas.microsoft.com/office/drawing/2014/main" id="{6C6F3F4F-EA62-188A-15FE-2E3E281E01DE}"/>
              </a:ext>
            </a:extLst>
          </p:cNvPr>
          <p:cNvSpPr>
            <a:spLocks noGrp="1"/>
          </p:cNvSpPr>
          <p:nvPr>
            <p:ph type="dt" sz="half" idx="10"/>
          </p:nvPr>
        </p:nvSpPr>
        <p:spPr/>
        <p:txBody>
          <a:bodyPr/>
          <a:lstStyle/>
          <a:p>
            <a:fld id="{F79C5ECD-EF7D-4C4F-938A-1AD223B5AE60}" type="datetime1">
              <a:rPr lang="en-US" smtClean="0"/>
              <a:t>11/9/2022</a:t>
            </a:fld>
            <a:endParaRPr lang="en-GB"/>
          </a:p>
        </p:txBody>
      </p:sp>
      <p:sp>
        <p:nvSpPr>
          <p:cNvPr id="4" name="Slide Number Placeholder 3">
            <a:extLst>
              <a:ext uri="{FF2B5EF4-FFF2-40B4-BE49-F238E27FC236}">
                <a16:creationId xmlns:a16="http://schemas.microsoft.com/office/drawing/2014/main" id="{45FC41D5-7F09-39DC-3FCE-664B6DA96CD6}"/>
              </a:ext>
            </a:extLst>
          </p:cNvPr>
          <p:cNvSpPr>
            <a:spLocks noGrp="1"/>
          </p:cNvSpPr>
          <p:nvPr>
            <p:ph type="sldNum" sz="quarter" idx="12"/>
          </p:nvPr>
        </p:nvSpPr>
        <p:spPr/>
        <p:txBody>
          <a:bodyPr/>
          <a:lstStyle/>
          <a:p>
            <a:fld id="{32DD3F0C-4393-5645-B366-69620C61F9C2}" type="slidenum">
              <a:rPr lang="en-GB" smtClean="0"/>
              <a:t>28</a:t>
            </a:fld>
            <a:endParaRPr lang="en-GB"/>
          </a:p>
        </p:txBody>
      </p:sp>
      <p:sp>
        <p:nvSpPr>
          <p:cNvPr id="5" name="Title Placeholder 1">
            <a:extLst>
              <a:ext uri="{FF2B5EF4-FFF2-40B4-BE49-F238E27FC236}">
                <a16:creationId xmlns:a16="http://schemas.microsoft.com/office/drawing/2014/main" id="{C2026668-13DF-4DD1-60A5-DEE3DC45C703}"/>
              </a:ext>
            </a:extLst>
          </p:cNvPr>
          <p:cNvSpPr txBox="1">
            <a:spLocks/>
          </p:cNvSpPr>
          <p:nvPr/>
        </p:nvSpPr>
        <p:spPr>
          <a:xfrm>
            <a:off x="5614218" y="312802"/>
            <a:ext cx="5844253" cy="983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kern="1200">
                <a:solidFill>
                  <a:schemeClr val="accent1"/>
                </a:solidFill>
                <a:latin typeface="Asap" panose="02000506040000020004" pitchFamily="2" charset="77"/>
                <a:ea typeface="+mj-ea"/>
                <a:cs typeface="+mj-cs"/>
              </a:defRPr>
            </a:lvl1pPr>
          </a:lstStyle>
          <a:p>
            <a:pPr algn="r"/>
            <a:r>
              <a:rPr lang="en-US" sz="2400" b="1" dirty="0">
                <a:solidFill>
                  <a:schemeClr val="accent2"/>
                </a:solidFill>
                <a:latin typeface="Rubik" pitchFamily="2" charset="-79"/>
                <a:cs typeface="Rubik" pitchFamily="2" charset="-79"/>
              </a:rPr>
              <a:t>UVARs in the </a:t>
            </a:r>
          </a:p>
          <a:p>
            <a:pPr algn="r"/>
            <a:r>
              <a:rPr lang="en-US" sz="2400" b="1" dirty="0">
                <a:solidFill>
                  <a:schemeClr val="accent2"/>
                </a:solidFill>
                <a:latin typeface="Rubik" pitchFamily="2" charset="-79"/>
                <a:cs typeface="Rubik" pitchFamily="2" charset="-79"/>
              </a:rPr>
              <a:t>Expert Group on Urban Mobility </a:t>
            </a:r>
            <a:endParaRPr lang="en-GB" sz="2400" b="1" dirty="0">
              <a:solidFill>
                <a:schemeClr val="accent2"/>
              </a:solidFill>
              <a:latin typeface="Rubik" pitchFamily="2" charset="-79"/>
              <a:cs typeface="Rubik" pitchFamily="2" charset="-79"/>
            </a:endParaRPr>
          </a:p>
        </p:txBody>
      </p:sp>
    </p:spTree>
    <p:extLst>
      <p:ext uri="{BB962C8B-B14F-4D97-AF65-F5344CB8AC3E}">
        <p14:creationId xmlns:p14="http://schemas.microsoft.com/office/powerpoint/2010/main" val="759914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72D893-FC7C-409D-8701-726BBBAEC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5A9F45F-C420-44BE-A49C-05593B3963F0}"/>
              </a:ext>
            </a:extLst>
          </p:cNvPr>
          <p:cNvSpPr txBox="1">
            <a:spLocks/>
          </p:cNvSpPr>
          <p:nvPr/>
        </p:nvSpPr>
        <p:spPr>
          <a:xfrm>
            <a:off x="1433881" y="2019898"/>
            <a:ext cx="2630078" cy="737500"/>
          </a:xfrm>
          <a:prstGeom prst="rect">
            <a:avLst/>
          </a:prstGeom>
          <a:solidFill>
            <a:srgbClr val="FFC000"/>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j-ea"/>
                <a:cs typeface="Rubik Light" panose="02000604000000020004" pitchFamily="2" charset="-79"/>
              </a:rPr>
              <a:t>Spatial Interventions</a:t>
            </a:r>
          </a:p>
        </p:txBody>
      </p:sp>
      <p:sp>
        <p:nvSpPr>
          <p:cNvPr id="8" name="TextBox 7">
            <a:extLst>
              <a:ext uri="{FF2B5EF4-FFF2-40B4-BE49-F238E27FC236}">
                <a16:creationId xmlns:a16="http://schemas.microsoft.com/office/drawing/2014/main" id="{A914CF49-38E1-4006-93FE-D9F6940139D1}"/>
              </a:ext>
            </a:extLst>
          </p:cNvPr>
          <p:cNvSpPr txBox="1"/>
          <p:nvPr/>
        </p:nvSpPr>
        <p:spPr>
          <a:xfrm>
            <a:off x="1433881" y="2980530"/>
            <a:ext cx="2630079" cy="1815882"/>
          </a:xfrm>
          <a:prstGeom prst="rect">
            <a:avLst/>
          </a:prstGeom>
          <a:noFill/>
        </p:spPr>
        <p:txBody>
          <a:bodyPr wrap="square" rtlCol="0">
            <a:spAutoFit/>
          </a:bodyPr>
          <a:lstStyle/>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rgbClr val="FFFFFF">
                  <a:lumMod val="50000"/>
                </a:srgbClr>
              </a:solidFill>
              <a:effectLst/>
              <a:uLnTx/>
              <a:uFillTx/>
              <a:latin typeface="Raleway Light" panose="020B0403030101060003" pitchFamily="34" charset="0"/>
              <a:ea typeface="+mn-ea"/>
              <a:cs typeface="Rubik Light" panose="02000604000000020004" pitchFamily="2" charset="-79"/>
            </a:endParaRPr>
          </a:p>
        </p:txBody>
      </p:sp>
      <p:sp>
        <p:nvSpPr>
          <p:cNvPr id="9" name="Title 1">
            <a:extLst>
              <a:ext uri="{FF2B5EF4-FFF2-40B4-BE49-F238E27FC236}">
                <a16:creationId xmlns:a16="http://schemas.microsoft.com/office/drawing/2014/main" id="{3B87DA14-7204-4922-B113-E9CE2B0A6D3A}"/>
              </a:ext>
            </a:extLst>
          </p:cNvPr>
          <p:cNvSpPr txBox="1">
            <a:spLocks/>
          </p:cNvSpPr>
          <p:nvPr/>
        </p:nvSpPr>
        <p:spPr>
          <a:xfrm>
            <a:off x="4260599" y="2019899"/>
            <a:ext cx="2630078" cy="737500"/>
          </a:xfrm>
          <a:prstGeom prst="rect">
            <a:avLst/>
          </a:prstGeom>
          <a:solidFill>
            <a:schemeClr val="accent5"/>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j-ea"/>
                <a:cs typeface="Rubik Light" panose="02000604000000020004" pitchFamily="2" charset="-79"/>
              </a:rPr>
              <a:t>Pricing measures</a:t>
            </a:r>
          </a:p>
        </p:txBody>
      </p:sp>
      <p:sp>
        <p:nvSpPr>
          <p:cNvPr id="11" name="Title 1">
            <a:extLst>
              <a:ext uri="{FF2B5EF4-FFF2-40B4-BE49-F238E27FC236}">
                <a16:creationId xmlns:a16="http://schemas.microsoft.com/office/drawing/2014/main" id="{977C66BC-963D-4D4F-8ACD-288F612A6F64}"/>
              </a:ext>
            </a:extLst>
          </p:cNvPr>
          <p:cNvSpPr txBox="1">
            <a:spLocks/>
          </p:cNvSpPr>
          <p:nvPr/>
        </p:nvSpPr>
        <p:spPr>
          <a:xfrm>
            <a:off x="7087319" y="2019898"/>
            <a:ext cx="2630078" cy="7375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46" rtl="0" eaLnBrk="1" fontAlgn="auto" latinLnBrk="0" hangingPunct="1">
              <a:lnSpc>
                <a:spcPct val="90000"/>
              </a:lnSpc>
              <a:spcBef>
                <a:spcPct val="0"/>
              </a:spcBef>
              <a:spcAft>
                <a:spcPts val="0"/>
              </a:spcAft>
              <a:buClrTx/>
              <a:buSzTx/>
              <a:buFontTx/>
              <a:buNone/>
              <a:tabLst/>
              <a:defRPr/>
            </a:pPr>
            <a:r>
              <a:rPr lang="nl-NL" sz="4800" dirty="0" err="1">
                <a:solidFill>
                  <a:srgbClr val="FFFFFF"/>
                </a:solidFill>
                <a:latin typeface="Rubik Light" panose="02000604000000020004" pitchFamily="2" charset="-79"/>
                <a:cs typeface="Rubik Light" panose="02000604000000020004" pitchFamily="2" charset="-79"/>
              </a:rPr>
              <a:t>Regulatory</a:t>
            </a:r>
            <a:r>
              <a:rPr lang="nl-NL" sz="4800" dirty="0">
                <a:solidFill>
                  <a:srgbClr val="FFFFFF"/>
                </a:solidFill>
                <a:latin typeface="Rubik Light" panose="02000604000000020004" pitchFamily="2" charset="-79"/>
                <a:cs typeface="Rubik Light" panose="02000604000000020004" pitchFamily="2" charset="-79"/>
              </a:rPr>
              <a:t> </a:t>
            </a:r>
            <a:r>
              <a:rPr lang="nl-NL" sz="4800" dirty="0" err="1">
                <a:solidFill>
                  <a:srgbClr val="FFFFFF"/>
                </a:solidFill>
                <a:latin typeface="Rubik Light" panose="02000604000000020004" pitchFamily="2" charset="-79"/>
                <a:cs typeface="Rubik Light" panose="02000604000000020004" pitchFamily="2" charset="-79"/>
              </a:rPr>
              <a:t>measures</a:t>
            </a:r>
            <a:endPar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n-ea"/>
              <a:cs typeface="Rubik Light" panose="02000604000000020004" pitchFamily="2" charset="-79"/>
            </a:endParaRPr>
          </a:p>
        </p:txBody>
      </p:sp>
      <p:sp>
        <p:nvSpPr>
          <p:cNvPr id="15" name="Title 1">
            <a:extLst>
              <a:ext uri="{FF2B5EF4-FFF2-40B4-BE49-F238E27FC236}">
                <a16:creationId xmlns:a16="http://schemas.microsoft.com/office/drawing/2014/main" id="{05DDB218-6780-4650-8BA5-804ED1E72E47}"/>
              </a:ext>
            </a:extLst>
          </p:cNvPr>
          <p:cNvSpPr txBox="1">
            <a:spLocks/>
          </p:cNvSpPr>
          <p:nvPr/>
        </p:nvSpPr>
        <p:spPr>
          <a:xfrm>
            <a:off x="3447663" y="4965385"/>
            <a:ext cx="2630078" cy="737500"/>
          </a:xfrm>
          <a:prstGeom prst="rect">
            <a:avLst/>
          </a:prstGeom>
          <a:solidFill>
            <a:schemeClr val="tx2">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0" dirty="0">
                <a:ln>
                  <a:noFill/>
                </a:ln>
                <a:solidFill>
                  <a:srgbClr val="FFFFFF"/>
                </a:solidFill>
                <a:effectLst/>
                <a:uLnTx/>
                <a:uFillTx/>
                <a:latin typeface="Rubik Light" panose="02000604000000020004" pitchFamily="2" charset="-79"/>
                <a:ea typeface="+mn-ea"/>
                <a:cs typeface="Rubik Light" panose="02000604000000020004" pitchFamily="2" charset="-79"/>
              </a:rPr>
              <a:t>Complementary measures</a:t>
            </a:r>
          </a:p>
        </p:txBody>
      </p:sp>
      <p:sp>
        <p:nvSpPr>
          <p:cNvPr id="2" name="Multiplication Sign 1">
            <a:extLst>
              <a:ext uri="{FF2B5EF4-FFF2-40B4-BE49-F238E27FC236}">
                <a16:creationId xmlns:a16="http://schemas.microsoft.com/office/drawing/2014/main" id="{BCEF5D20-595F-0586-2332-3C05E3B15EB7}"/>
              </a:ext>
            </a:extLst>
          </p:cNvPr>
          <p:cNvSpPr/>
          <p:nvPr/>
        </p:nvSpPr>
        <p:spPr>
          <a:xfrm>
            <a:off x="1767150" y="2980530"/>
            <a:ext cx="1963515" cy="164367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F9ACCA4-BF65-BD79-5CBB-1BB12AB6CFC2}"/>
              </a:ext>
            </a:extLst>
          </p:cNvPr>
          <p:cNvPicPr>
            <a:picLocks noChangeAspect="1"/>
          </p:cNvPicPr>
          <p:nvPr/>
        </p:nvPicPr>
        <p:blipFill>
          <a:blip r:embed="rId3"/>
          <a:stretch>
            <a:fillRect/>
          </a:stretch>
        </p:blipFill>
        <p:spPr>
          <a:xfrm>
            <a:off x="4831583" y="3092123"/>
            <a:ext cx="1469263" cy="1420491"/>
          </a:xfrm>
          <a:prstGeom prst="rect">
            <a:avLst/>
          </a:prstGeom>
        </p:spPr>
      </p:pic>
      <p:sp>
        <p:nvSpPr>
          <p:cNvPr id="3" name="Arrow: Up 2">
            <a:extLst>
              <a:ext uri="{FF2B5EF4-FFF2-40B4-BE49-F238E27FC236}">
                <a16:creationId xmlns:a16="http://schemas.microsoft.com/office/drawing/2014/main" id="{4F1A65BF-3D73-D640-975F-6ACEE798DD13}"/>
              </a:ext>
            </a:extLst>
          </p:cNvPr>
          <p:cNvSpPr/>
          <p:nvPr/>
        </p:nvSpPr>
        <p:spPr>
          <a:xfrm>
            <a:off x="7792745" y="2881415"/>
            <a:ext cx="1181528" cy="168517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C00A372F-3C1E-FB33-0CF3-4CBAD3C6160B}"/>
              </a:ext>
            </a:extLst>
          </p:cNvPr>
          <p:cNvSpPr txBox="1">
            <a:spLocks/>
          </p:cNvSpPr>
          <p:nvPr/>
        </p:nvSpPr>
        <p:spPr>
          <a:xfrm>
            <a:off x="1433881" y="1139037"/>
            <a:ext cx="8283516" cy="737500"/>
          </a:xfrm>
          <a:prstGeom prst="rect">
            <a:avLst/>
          </a:prstGeom>
          <a:solidFill>
            <a:srgbClr val="7030A0"/>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446">
              <a:defRPr/>
            </a:pPr>
            <a:r>
              <a:rPr lang="nl-NL" sz="2800" dirty="0">
                <a:solidFill>
                  <a:srgbClr val="FFFFFF"/>
                </a:solidFill>
                <a:latin typeface="Rubik Light" panose="02000604000000020004" pitchFamily="2" charset="-79"/>
                <a:cs typeface="Rubik Light" panose="02000604000000020004" pitchFamily="2" charset="-79"/>
              </a:rPr>
              <a:t>SUMP as </a:t>
            </a:r>
            <a:r>
              <a:rPr lang="nl-NL" sz="2800" dirty="0" err="1">
                <a:solidFill>
                  <a:srgbClr val="FFFFFF"/>
                </a:solidFill>
                <a:latin typeface="Rubik Light" panose="02000604000000020004" pitchFamily="2" charset="-79"/>
                <a:cs typeface="Rubik Light" panose="02000604000000020004" pitchFamily="2" charset="-79"/>
              </a:rPr>
              <a:t>framework</a:t>
            </a:r>
            <a:r>
              <a:rPr lang="nl-NL" sz="2800" dirty="0">
                <a:solidFill>
                  <a:srgbClr val="FFFFFF"/>
                </a:solidFill>
                <a:latin typeface="Rubik Light" panose="02000604000000020004" pitchFamily="2" charset="-79"/>
                <a:cs typeface="Rubik Light" panose="02000604000000020004" pitchFamily="2" charset="-79"/>
              </a:rPr>
              <a:t> for UVAR</a:t>
            </a:r>
          </a:p>
        </p:txBody>
      </p:sp>
      <p:sp>
        <p:nvSpPr>
          <p:cNvPr id="12" name="Title 1">
            <a:extLst>
              <a:ext uri="{FF2B5EF4-FFF2-40B4-BE49-F238E27FC236}">
                <a16:creationId xmlns:a16="http://schemas.microsoft.com/office/drawing/2014/main" id="{5D867C18-3399-C3F3-AA95-45037EF7BA65}"/>
              </a:ext>
            </a:extLst>
          </p:cNvPr>
          <p:cNvSpPr txBox="1">
            <a:spLocks/>
          </p:cNvSpPr>
          <p:nvPr/>
        </p:nvSpPr>
        <p:spPr>
          <a:xfrm>
            <a:off x="3447663" y="5811188"/>
            <a:ext cx="2630078" cy="737500"/>
          </a:xfrm>
          <a:prstGeom prst="rect">
            <a:avLst/>
          </a:prstGeo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446">
              <a:defRPr/>
            </a:pPr>
            <a:r>
              <a:rPr lang="nl-NL" sz="2800" dirty="0">
                <a:solidFill>
                  <a:srgbClr val="FFFFFF"/>
                </a:solidFill>
                <a:latin typeface="Rubik Light" panose="02000604000000020004" pitchFamily="2" charset="-79"/>
                <a:cs typeface="Rubik Light" panose="02000604000000020004" pitchFamily="2" charset="-79"/>
              </a:rPr>
              <a:t>Compliance</a:t>
            </a:r>
          </a:p>
        </p:txBody>
      </p:sp>
      <p:sp>
        <p:nvSpPr>
          <p:cNvPr id="14" name="TextBox 13">
            <a:extLst>
              <a:ext uri="{FF2B5EF4-FFF2-40B4-BE49-F238E27FC236}">
                <a16:creationId xmlns:a16="http://schemas.microsoft.com/office/drawing/2014/main" id="{5C082647-1AFF-A364-F1CB-0D926E4EC639}"/>
              </a:ext>
            </a:extLst>
          </p:cNvPr>
          <p:cNvSpPr txBox="1"/>
          <p:nvPr/>
        </p:nvSpPr>
        <p:spPr>
          <a:xfrm>
            <a:off x="6493577" y="5922661"/>
            <a:ext cx="5917600" cy="830997"/>
          </a:xfrm>
          <a:prstGeom prst="rect">
            <a:avLst/>
          </a:prstGeom>
          <a:noFill/>
        </p:spPr>
        <p:txBody>
          <a:bodyPr wrap="square" rtlCol="0">
            <a:spAutoFit/>
          </a:bodyPr>
          <a:lstStyle/>
          <a:p>
            <a:pPr defTabSz="914446">
              <a:defRPr/>
            </a:pPr>
            <a:r>
              <a:rPr lang="nl-NL" sz="2400" b="1" dirty="0">
                <a:solidFill>
                  <a:srgbClr val="FF0000"/>
                </a:solidFill>
                <a:latin typeface="Raleway Light" panose="020B0403030101060003" pitchFamily="34" charset="0"/>
                <a:cs typeface="Rubik Light" panose="02000604000000020004" pitchFamily="2" charset="-79"/>
              </a:rPr>
              <a:t>ACCESS to UVAR Information</a:t>
            </a:r>
          </a:p>
          <a:p>
            <a:pPr defTabSz="914446">
              <a:defRPr/>
            </a:pPr>
            <a:r>
              <a:rPr lang="nl-NL" sz="2400" b="1" dirty="0">
                <a:solidFill>
                  <a:srgbClr val="FFFFFF">
                    <a:lumMod val="50000"/>
                  </a:srgbClr>
                </a:solidFill>
                <a:latin typeface="Raleway Light" panose="020B0403030101060003" pitchFamily="34" charset="0"/>
                <a:cs typeface="Rubik Light" panose="02000604000000020004" pitchFamily="2" charset="-79"/>
              </a:rPr>
              <a:t>Access to vehicle/driver information </a:t>
            </a:r>
          </a:p>
        </p:txBody>
      </p:sp>
    </p:spTree>
    <p:extLst>
      <p:ext uri="{BB962C8B-B14F-4D97-AF65-F5344CB8AC3E}">
        <p14:creationId xmlns:p14="http://schemas.microsoft.com/office/powerpoint/2010/main" val="3611595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B0A0A08D-C30E-416F-A797-8E22345A1425}"/>
              </a:ext>
            </a:extLst>
          </p:cNvPr>
          <p:cNvSpPr txBox="1">
            <a:spLocks/>
          </p:cNvSpPr>
          <p:nvPr/>
        </p:nvSpPr>
        <p:spPr>
          <a:xfrm>
            <a:off x="1260763" y="2774481"/>
            <a:ext cx="10238512" cy="34224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4000" dirty="0"/>
          </a:p>
        </p:txBody>
      </p:sp>
      <p:sp>
        <p:nvSpPr>
          <p:cNvPr id="4" name="Inhaltsplatzhalter 3"/>
          <p:cNvSpPr>
            <a:spLocks noGrp="1"/>
          </p:cNvSpPr>
          <p:nvPr>
            <p:ph idx="1"/>
          </p:nvPr>
        </p:nvSpPr>
        <p:spPr/>
        <p:txBody>
          <a:bodyPr/>
          <a:lstStyle/>
          <a:p>
            <a:endParaRPr lang="de-AT" dirty="0"/>
          </a:p>
        </p:txBody>
      </p:sp>
      <p:pic>
        <p:nvPicPr>
          <p:cNvPr id="9" name="Picture 8">
            <a:extLst>
              <a:ext uri="{FF2B5EF4-FFF2-40B4-BE49-F238E27FC236}">
                <a16:creationId xmlns:a16="http://schemas.microsoft.com/office/drawing/2014/main" id="{60DB615D-74D3-4D03-A592-7D12EB5EA897}"/>
              </a:ext>
            </a:extLst>
          </p:cNvPr>
          <p:cNvPicPr>
            <a:picLocks noChangeAspect="1"/>
          </p:cNvPicPr>
          <p:nvPr/>
        </p:nvPicPr>
        <p:blipFill rotWithShape="1">
          <a:blip r:embed="rId2"/>
          <a:srcRect l="8875" t="14445" r="39375" b="5550"/>
          <a:stretch/>
        </p:blipFill>
        <p:spPr>
          <a:xfrm>
            <a:off x="623480" y="1674381"/>
            <a:ext cx="5618569" cy="4886076"/>
          </a:xfrm>
          <a:prstGeom prst="rect">
            <a:avLst/>
          </a:prstGeom>
        </p:spPr>
      </p:pic>
      <p:pic>
        <p:nvPicPr>
          <p:cNvPr id="12" name="Picture 11">
            <a:extLst>
              <a:ext uri="{FF2B5EF4-FFF2-40B4-BE49-F238E27FC236}">
                <a16:creationId xmlns:a16="http://schemas.microsoft.com/office/drawing/2014/main" id="{5D6AE783-655E-4226-817A-79CE5563ECBB}"/>
              </a:ext>
            </a:extLst>
          </p:cNvPr>
          <p:cNvPicPr>
            <a:picLocks noChangeAspect="1"/>
          </p:cNvPicPr>
          <p:nvPr/>
        </p:nvPicPr>
        <p:blipFill rotWithShape="1">
          <a:blip r:embed="rId3"/>
          <a:srcRect l="8859" t="14222" r="40658" b="8000"/>
          <a:stretch/>
        </p:blipFill>
        <p:spPr>
          <a:xfrm>
            <a:off x="6359953" y="1680259"/>
            <a:ext cx="5631130" cy="4880199"/>
          </a:xfrm>
          <a:prstGeom prst="rect">
            <a:avLst/>
          </a:prstGeom>
        </p:spPr>
      </p:pic>
      <p:sp>
        <p:nvSpPr>
          <p:cNvPr id="3" name="Title 2">
            <a:extLst>
              <a:ext uri="{FF2B5EF4-FFF2-40B4-BE49-F238E27FC236}">
                <a16:creationId xmlns:a16="http://schemas.microsoft.com/office/drawing/2014/main" id="{7F566DBE-6978-3E77-5E32-2920D023D495}"/>
              </a:ext>
            </a:extLst>
          </p:cNvPr>
          <p:cNvSpPr>
            <a:spLocks noGrp="1"/>
          </p:cNvSpPr>
          <p:nvPr>
            <p:ph type="title"/>
          </p:nvPr>
        </p:nvSpPr>
        <p:spPr/>
        <p:txBody>
          <a:bodyPr/>
          <a:lstStyle/>
          <a:p>
            <a:endParaRPr lang="fr-BE" dirty="0"/>
          </a:p>
        </p:txBody>
      </p:sp>
      <p:sp>
        <p:nvSpPr>
          <p:cNvPr id="5" name="Title Placeholder 1">
            <a:extLst>
              <a:ext uri="{FF2B5EF4-FFF2-40B4-BE49-F238E27FC236}">
                <a16:creationId xmlns:a16="http://schemas.microsoft.com/office/drawing/2014/main" id="{580FB1D5-FD9F-48A5-766E-F5CD90595444}"/>
              </a:ext>
            </a:extLst>
          </p:cNvPr>
          <p:cNvSpPr txBox="1">
            <a:spLocks/>
          </p:cNvSpPr>
          <p:nvPr/>
        </p:nvSpPr>
        <p:spPr>
          <a:xfrm>
            <a:off x="5614218" y="312802"/>
            <a:ext cx="5844253" cy="983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kern="1200">
                <a:solidFill>
                  <a:schemeClr val="accent1"/>
                </a:solidFill>
                <a:latin typeface="Asap" panose="02000506040000020004" pitchFamily="2" charset="77"/>
                <a:ea typeface="+mj-ea"/>
                <a:cs typeface="+mj-cs"/>
              </a:defRPr>
            </a:lvl1pPr>
          </a:lstStyle>
          <a:p>
            <a:pPr algn="r"/>
            <a:r>
              <a:rPr lang="en-US" sz="2400" b="1" dirty="0">
                <a:solidFill>
                  <a:schemeClr val="accent2"/>
                </a:solidFill>
                <a:latin typeface="Rubik" pitchFamily="2" charset="-79"/>
                <a:cs typeface="Rubik" pitchFamily="2" charset="-79"/>
              </a:rPr>
              <a:t>Enabling the 15-minute city</a:t>
            </a:r>
            <a:endParaRPr lang="en-GB" sz="2400" b="1" dirty="0">
              <a:solidFill>
                <a:schemeClr val="accent2"/>
              </a:solidFill>
              <a:latin typeface="Rubik" pitchFamily="2" charset="-79"/>
              <a:cs typeface="Rubik" pitchFamily="2" charset="-79"/>
            </a:endParaRPr>
          </a:p>
        </p:txBody>
      </p:sp>
    </p:spTree>
    <p:extLst>
      <p:ext uri="{BB962C8B-B14F-4D97-AF65-F5344CB8AC3E}">
        <p14:creationId xmlns:p14="http://schemas.microsoft.com/office/powerpoint/2010/main" val="38601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11FCD-03B2-4079-AC61-BF43410A0D2F}"/>
              </a:ext>
            </a:extLst>
          </p:cNvPr>
          <p:cNvSpPr>
            <a:spLocks noGrp="1"/>
          </p:cNvSpPr>
          <p:nvPr>
            <p:ph type="title"/>
          </p:nvPr>
        </p:nvSpPr>
        <p:spPr/>
        <p:txBody>
          <a:bodyPr/>
          <a:lstStyle/>
          <a:p>
            <a:endParaRPr lang="en-BE" sz="3600" dirty="0"/>
          </a:p>
        </p:txBody>
      </p:sp>
      <p:pic>
        <p:nvPicPr>
          <p:cNvPr id="6" name="Picture 5">
            <a:extLst>
              <a:ext uri="{FF2B5EF4-FFF2-40B4-BE49-F238E27FC236}">
                <a16:creationId xmlns:a16="http://schemas.microsoft.com/office/drawing/2014/main" id="{0750B313-62AD-45D1-B173-D0E7332BEB98}"/>
              </a:ext>
            </a:extLst>
          </p:cNvPr>
          <p:cNvPicPr>
            <a:picLocks noChangeAspect="1"/>
          </p:cNvPicPr>
          <p:nvPr/>
        </p:nvPicPr>
        <p:blipFill>
          <a:blip r:embed="rId3"/>
          <a:stretch>
            <a:fillRect/>
          </a:stretch>
        </p:blipFill>
        <p:spPr>
          <a:xfrm>
            <a:off x="322072" y="2315359"/>
            <a:ext cx="5919977" cy="3321183"/>
          </a:xfrm>
          <a:prstGeom prst="rect">
            <a:avLst/>
          </a:prstGeom>
        </p:spPr>
      </p:pic>
      <p:pic>
        <p:nvPicPr>
          <p:cNvPr id="7" name="Picture 6">
            <a:extLst>
              <a:ext uri="{FF2B5EF4-FFF2-40B4-BE49-F238E27FC236}">
                <a16:creationId xmlns:a16="http://schemas.microsoft.com/office/drawing/2014/main" id="{FEE958BB-33C9-423F-9850-F69C41A04589}"/>
              </a:ext>
            </a:extLst>
          </p:cNvPr>
          <p:cNvPicPr>
            <a:picLocks noChangeAspect="1"/>
          </p:cNvPicPr>
          <p:nvPr/>
        </p:nvPicPr>
        <p:blipFill>
          <a:blip r:embed="rId4"/>
          <a:stretch>
            <a:fillRect/>
          </a:stretch>
        </p:blipFill>
        <p:spPr>
          <a:xfrm>
            <a:off x="6761824" y="2279120"/>
            <a:ext cx="4736985" cy="3393661"/>
          </a:xfrm>
          <a:prstGeom prst="rect">
            <a:avLst/>
          </a:prstGeom>
        </p:spPr>
      </p:pic>
      <p:sp>
        <p:nvSpPr>
          <p:cNvPr id="3" name="Title Placeholder 1">
            <a:extLst>
              <a:ext uri="{FF2B5EF4-FFF2-40B4-BE49-F238E27FC236}">
                <a16:creationId xmlns:a16="http://schemas.microsoft.com/office/drawing/2014/main" id="{E1370995-5FB8-72AC-0AF1-BC8B012BE1D8}"/>
              </a:ext>
            </a:extLst>
          </p:cNvPr>
          <p:cNvSpPr txBox="1">
            <a:spLocks/>
          </p:cNvSpPr>
          <p:nvPr/>
        </p:nvSpPr>
        <p:spPr>
          <a:xfrm>
            <a:off x="5614218" y="312802"/>
            <a:ext cx="5844253" cy="983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kern="1200">
                <a:solidFill>
                  <a:schemeClr val="accent1"/>
                </a:solidFill>
                <a:latin typeface="Asap" panose="02000506040000020004" pitchFamily="2" charset="77"/>
                <a:ea typeface="+mj-ea"/>
                <a:cs typeface="+mj-cs"/>
              </a:defRPr>
            </a:lvl1pPr>
          </a:lstStyle>
          <a:p>
            <a:pPr algn="r"/>
            <a:r>
              <a:rPr lang="en-US" sz="2400" b="1" dirty="0">
                <a:solidFill>
                  <a:schemeClr val="accent2"/>
                </a:solidFill>
                <a:latin typeface="Rubik" pitchFamily="2" charset="-79"/>
                <a:cs typeface="Rubik" pitchFamily="2" charset="-79"/>
              </a:rPr>
              <a:t>FLOW? Destination! </a:t>
            </a:r>
            <a:endParaRPr lang="en-GB" sz="2400" b="1" dirty="0">
              <a:solidFill>
                <a:schemeClr val="accent2"/>
              </a:solidFill>
              <a:latin typeface="Rubik" pitchFamily="2" charset="-79"/>
              <a:cs typeface="Rubik" pitchFamily="2" charset="-79"/>
            </a:endParaRPr>
          </a:p>
        </p:txBody>
      </p:sp>
    </p:spTree>
    <p:extLst>
      <p:ext uri="{BB962C8B-B14F-4D97-AF65-F5344CB8AC3E}">
        <p14:creationId xmlns:p14="http://schemas.microsoft.com/office/powerpoint/2010/main" val="655266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F891-F15F-8B68-8D96-020ED9263769}"/>
              </a:ext>
            </a:extLst>
          </p:cNvPr>
          <p:cNvSpPr>
            <a:spLocks noGrp="1"/>
          </p:cNvSpPr>
          <p:nvPr>
            <p:ph type="title"/>
          </p:nvPr>
        </p:nvSpPr>
        <p:spPr/>
        <p:txBody>
          <a:bodyPr/>
          <a:lstStyle/>
          <a:p>
            <a:endParaRPr lang="fr-BE"/>
          </a:p>
        </p:txBody>
      </p:sp>
      <p:sp>
        <p:nvSpPr>
          <p:cNvPr id="3" name="Content Placeholder 2">
            <a:extLst>
              <a:ext uri="{FF2B5EF4-FFF2-40B4-BE49-F238E27FC236}">
                <a16:creationId xmlns:a16="http://schemas.microsoft.com/office/drawing/2014/main" id="{DE10CA30-7AB5-4463-EEAF-3B89B33A0E87}"/>
              </a:ext>
            </a:extLst>
          </p:cNvPr>
          <p:cNvSpPr>
            <a:spLocks noGrp="1"/>
          </p:cNvSpPr>
          <p:nvPr>
            <p:ph idx="1"/>
          </p:nvPr>
        </p:nvSpPr>
        <p:spPr/>
        <p:txBody>
          <a:bodyPr/>
          <a:lstStyle/>
          <a:p>
            <a:endParaRPr lang="fr-BE"/>
          </a:p>
        </p:txBody>
      </p:sp>
      <p:sp>
        <p:nvSpPr>
          <p:cNvPr id="4" name="Date Placeholder 3">
            <a:extLst>
              <a:ext uri="{FF2B5EF4-FFF2-40B4-BE49-F238E27FC236}">
                <a16:creationId xmlns:a16="http://schemas.microsoft.com/office/drawing/2014/main" id="{3A986EA7-8538-9A75-D0ED-48C451FC2BBD}"/>
              </a:ext>
            </a:extLst>
          </p:cNvPr>
          <p:cNvSpPr>
            <a:spLocks noGrp="1"/>
          </p:cNvSpPr>
          <p:nvPr>
            <p:ph type="dt" sz="half" idx="10"/>
          </p:nvPr>
        </p:nvSpPr>
        <p:spPr/>
        <p:txBody>
          <a:bodyPr/>
          <a:lstStyle/>
          <a:p>
            <a:fld id="{8ADD38CA-5F02-4E97-BC3D-49D449754FCF}" type="datetime1">
              <a:rPr lang="en-GB" smtClean="0"/>
              <a:t>09/11/2022</a:t>
            </a:fld>
            <a:endParaRPr lang="en-GB"/>
          </a:p>
        </p:txBody>
      </p:sp>
      <p:sp>
        <p:nvSpPr>
          <p:cNvPr id="5" name="Slide Number Placeholder 4">
            <a:extLst>
              <a:ext uri="{FF2B5EF4-FFF2-40B4-BE49-F238E27FC236}">
                <a16:creationId xmlns:a16="http://schemas.microsoft.com/office/drawing/2014/main" id="{341315AD-A609-867B-4257-BA77A96D34D2}"/>
              </a:ext>
            </a:extLst>
          </p:cNvPr>
          <p:cNvSpPr>
            <a:spLocks noGrp="1"/>
          </p:cNvSpPr>
          <p:nvPr>
            <p:ph type="sldNum" sz="quarter" idx="12"/>
          </p:nvPr>
        </p:nvSpPr>
        <p:spPr/>
        <p:txBody>
          <a:bodyPr/>
          <a:lstStyle/>
          <a:p>
            <a:fld id="{27DC75E7-9D1D-4621-A2B4-F2807418C869}" type="slidenum">
              <a:rPr lang="en-GB" smtClean="0"/>
              <a:t>5</a:t>
            </a:fld>
            <a:endParaRPr lang="en-GB"/>
          </a:p>
        </p:txBody>
      </p:sp>
      <p:pic>
        <p:nvPicPr>
          <p:cNvPr id="6" name="Picture 5">
            <a:extLst>
              <a:ext uri="{FF2B5EF4-FFF2-40B4-BE49-F238E27FC236}">
                <a16:creationId xmlns:a16="http://schemas.microsoft.com/office/drawing/2014/main" id="{30B8C1D3-BF34-D61C-C90D-CF3C186FFA3E}"/>
              </a:ext>
            </a:extLst>
          </p:cNvPr>
          <p:cNvPicPr>
            <a:picLocks noChangeAspect="1"/>
          </p:cNvPicPr>
          <p:nvPr/>
        </p:nvPicPr>
        <p:blipFill>
          <a:blip r:embed="rId2"/>
          <a:stretch>
            <a:fillRect/>
          </a:stretch>
        </p:blipFill>
        <p:spPr>
          <a:xfrm>
            <a:off x="838198" y="0"/>
            <a:ext cx="10034017" cy="6858000"/>
          </a:xfrm>
          <a:prstGeom prst="rect">
            <a:avLst/>
          </a:prstGeom>
        </p:spPr>
      </p:pic>
    </p:spTree>
    <p:extLst>
      <p:ext uri="{BB962C8B-B14F-4D97-AF65-F5344CB8AC3E}">
        <p14:creationId xmlns:p14="http://schemas.microsoft.com/office/powerpoint/2010/main" val="4286799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E6A38-6327-481C-5D80-CD9DEFD70994}"/>
              </a:ext>
            </a:extLst>
          </p:cNvPr>
          <p:cNvSpPr>
            <a:spLocks noGrp="1"/>
          </p:cNvSpPr>
          <p:nvPr>
            <p:ph type="title"/>
          </p:nvPr>
        </p:nvSpPr>
        <p:spPr/>
        <p:txBody>
          <a:bodyPr/>
          <a:lstStyle/>
          <a:p>
            <a:endParaRPr lang="fr-BE"/>
          </a:p>
        </p:txBody>
      </p:sp>
      <p:sp>
        <p:nvSpPr>
          <p:cNvPr id="3" name="Content Placeholder 2">
            <a:extLst>
              <a:ext uri="{FF2B5EF4-FFF2-40B4-BE49-F238E27FC236}">
                <a16:creationId xmlns:a16="http://schemas.microsoft.com/office/drawing/2014/main" id="{436580D5-299D-9AB3-001D-5D8DF2D90160}"/>
              </a:ext>
            </a:extLst>
          </p:cNvPr>
          <p:cNvSpPr>
            <a:spLocks noGrp="1"/>
          </p:cNvSpPr>
          <p:nvPr>
            <p:ph idx="1"/>
          </p:nvPr>
        </p:nvSpPr>
        <p:spPr/>
        <p:txBody>
          <a:bodyPr/>
          <a:lstStyle/>
          <a:p>
            <a:endParaRPr lang="fr-BE"/>
          </a:p>
        </p:txBody>
      </p:sp>
      <p:sp>
        <p:nvSpPr>
          <p:cNvPr id="4" name="Date Placeholder 3">
            <a:extLst>
              <a:ext uri="{FF2B5EF4-FFF2-40B4-BE49-F238E27FC236}">
                <a16:creationId xmlns:a16="http://schemas.microsoft.com/office/drawing/2014/main" id="{6BE13973-10A0-15C1-517F-67483E5F537C}"/>
              </a:ext>
            </a:extLst>
          </p:cNvPr>
          <p:cNvSpPr>
            <a:spLocks noGrp="1"/>
          </p:cNvSpPr>
          <p:nvPr>
            <p:ph type="dt" sz="half" idx="10"/>
          </p:nvPr>
        </p:nvSpPr>
        <p:spPr/>
        <p:txBody>
          <a:bodyPr/>
          <a:lstStyle/>
          <a:p>
            <a:fld id="{F0C99452-A9C2-4A80-8348-038D87552EB0}" type="datetime1">
              <a:rPr lang="en-GB" smtClean="0"/>
              <a:t>09/11/2022</a:t>
            </a:fld>
            <a:endParaRPr lang="en-GB"/>
          </a:p>
        </p:txBody>
      </p:sp>
      <p:sp>
        <p:nvSpPr>
          <p:cNvPr id="5" name="Slide Number Placeholder 4">
            <a:extLst>
              <a:ext uri="{FF2B5EF4-FFF2-40B4-BE49-F238E27FC236}">
                <a16:creationId xmlns:a16="http://schemas.microsoft.com/office/drawing/2014/main" id="{B3CB2956-4471-87A9-A40D-2E318C3AD9AA}"/>
              </a:ext>
            </a:extLst>
          </p:cNvPr>
          <p:cNvSpPr>
            <a:spLocks noGrp="1"/>
          </p:cNvSpPr>
          <p:nvPr>
            <p:ph type="sldNum" sz="quarter" idx="12"/>
          </p:nvPr>
        </p:nvSpPr>
        <p:spPr/>
        <p:txBody>
          <a:bodyPr/>
          <a:lstStyle/>
          <a:p>
            <a:fld id="{27DC75E7-9D1D-4621-A2B4-F2807418C869}" type="slidenum">
              <a:rPr lang="en-GB" smtClean="0"/>
              <a:t>6</a:t>
            </a:fld>
            <a:endParaRPr lang="en-GB"/>
          </a:p>
        </p:txBody>
      </p:sp>
      <p:pic>
        <p:nvPicPr>
          <p:cNvPr id="6" name="Picture 5">
            <a:extLst>
              <a:ext uri="{FF2B5EF4-FFF2-40B4-BE49-F238E27FC236}">
                <a16:creationId xmlns:a16="http://schemas.microsoft.com/office/drawing/2014/main" id="{328C43BE-E817-8659-1544-9D15BC77A11D}"/>
              </a:ext>
            </a:extLst>
          </p:cNvPr>
          <p:cNvPicPr>
            <a:picLocks noChangeAspect="1"/>
          </p:cNvPicPr>
          <p:nvPr/>
        </p:nvPicPr>
        <p:blipFill>
          <a:blip r:embed="rId2"/>
          <a:stretch>
            <a:fillRect/>
          </a:stretch>
        </p:blipFill>
        <p:spPr>
          <a:xfrm>
            <a:off x="5568" y="383784"/>
            <a:ext cx="12180864" cy="6090432"/>
          </a:xfrm>
          <a:prstGeom prst="rect">
            <a:avLst/>
          </a:prstGeom>
        </p:spPr>
      </p:pic>
    </p:spTree>
    <p:extLst>
      <p:ext uri="{BB962C8B-B14F-4D97-AF65-F5344CB8AC3E}">
        <p14:creationId xmlns:p14="http://schemas.microsoft.com/office/powerpoint/2010/main" val="2864162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A629C-8316-E70E-51FC-079CD97BC5A9}"/>
              </a:ext>
            </a:extLst>
          </p:cNvPr>
          <p:cNvSpPr>
            <a:spLocks noGrp="1"/>
          </p:cNvSpPr>
          <p:nvPr>
            <p:ph type="title"/>
          </p:nvPr>
        </p:nvSpPr>
        <p:spPr/>
        <p:txBody>
          <a:bodyPr/>
          <a:lstStyle/>
          <a:p>
            <a:endParaRPr lang="fr-BE"/>
          </a:p>
        </p:txBody>
      </p:sp>
      <p:sp>
        <p:nvSpPr>
          <p:cNvPr id="4" name="Date Placeholder 3">
            <a:extLst>
              <a:ext uri="{FF2B5EF4-FFF2-40B4-BE49-F238E27FC236}">
                <a16:creationId xmlns:a16="http://schemas.microsoft.com/office/drawing/2014/main" id="{5B14361D-6BF4-EADB-B087-1C67F79912A5}"/>
              </a:ext>
            </a:extLst>
          </p:cNvPr>
          <p:cNvSpPr>
            <a:spLocks noGrp="1"/>
          </p:cNvSpPr>
          <p:nvPr>
            <p:ph type="dt" sz="half" idx="10"/>
          </p:nvPr>
        </p:nvSpPr>
        <p:spPr/>
        <p:txBody>
          <a:bodyPr/>
          <a:lstStyle/>
          <a:p>
            <a:fld id="{8FAE4C28-D8CA-432B-AC72-2290B61B7D51}" type="datetime1">
              <a:rPr lang="en-GB" smtClean="0"/>
              <a:t>09/11/2022</a:t>
            </a:fld>
            <a:endParaRPr lang="en-GB"/>
          </a:p>
        </p:txBody>
      </p:sp>
      <p:sp>
        <p:nvSpPr>
          <p:cNvPr id="5" name="Slide Number Placeholder 4">
            <a:extLst>
              <a:ext uri="{FF2B5EF4-FFF2-40B4-BE49-F238E27FC236}">
                <a16:creationId xmlns:a16="http://schemas.microsoft.com/office/drawing/2014/main" id="{0D6A7CE9-B1A8-3C73-8F5A-5CBE57600C52}"/>
              </a:ext>
            </a:extLst>
          </p:cNvPr>
          <p:cNvSpPr>
            <a:spLocks noGrp="1"/>
          </p:cNvSpPr>
          <p:nvPr>
            <p:ph type="sldNum" sz="quarter" idx="12"/>
          </p:nvPr>
        </p:nvSpPr>
        <p:spPr/>
        <p:txBody>
          <a:bodyPr/>
          <a:lstStyle/>
          <a:p>
            <a:fld id="{27DC75E7-9D1D-4621-A2B4-F2807418C869}" type="slidenum">
              <a:rPr lang="en-GB" smtClean="0"/>
              <a:t>7</a:t>
            </a:fld>
            <a:endParaRPr lang="en-GB"/>
          </a:p>
        </p:txBody>
      </p:sp>
      <p:pic>
        <p:nvPicPr>
          <p:cNvPr id="1026" name="Picture 2" descr="What has the EU ever done for us? - Monty Python - YouTube">
            <a:extLst>
              <a:ext uri="{FF2B5EF4-FFF2-40B4-BE49-F238E27FC236}">
                <a16:creationId xmlns:a16="http://schemas.microsoft.com/office/drawing/2014/main" id="{08E55F7A-769F-8266-E607-5AA1513B9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91" y="1207719"/>
            <a:ext cx="8620018" cy="4827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427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has the EU ever done for us? - Monty Python - YouTube">
            <a:extLst>
              <a:ext uri="{FF2B5EF4-FFF2-40B4-BE49-F238E27FC236}">
                <a16:creationId xmlns:a16="http://schemas.microsoft.com/office/drawing/2014/main" id="{08E55F7A-769F-8266-E607-5AA1513B9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91" y="1248815"/>
            <a:ext cx="8620018" cy="48272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BA629C-8316-E70E-51FC-079CD97BC5A9}"/>
              </a:ext>
            </a:extLst>
          </p:cNvPr>
          <p:cNvSpPr>
            <a:spLocks noGrp="1"/>
          </p:cNvSpPr>
          <p:nvPr>
            <p:ph type="title"/>
          </p:nvPr>
        </p:nvSpPr>
        <p:spPr/>
        <p:txBody>
          <a:bodyPr/>
          <a:lstStyle/>
          <a:p>
            <a:endParaRPr lang="fr-BE"/>
          </a:p>
        </p:txBody>
      </p:sp>
      <p:sp>
        <p:nvSpPr>
          <p:cNvPr id="3" name="Content Placeholder 2">
            <a:extLst>
              <a:ext uri="{FF2B5EF4-FFF2-40B4-BE49-F238E27FC236}">
                <a16:creationId xmlns:a16="http://schemas.microsoft.com/office/drawing/2014/main" id="{627E315D-A6FB-A793-A3DD-0C8F8FF26D29}"/>
              </a:ext>
            </a:extLst>
          </p:cNvPr>
          <p:cNvSpPr>
            <a:spLocks noGrp="1"/>
          </p:cNvSpPr>
          <p:nvPr>
            <p:ph idx="1"/>
          </p:nvPr>
        </p:nvSpPr>
        <p:spPr>
          <a:xfrm>
            <a:off x="5239967" y="4425284"/>
            <a:ext cx="5815028" cy="875676"/>
          </a:xfrm>
        </p:spPr>
        <p:txBody>
          <a:bodyPr/>
          <a:lstStyle/>
          <a:p>
            <a:r>
              <a:rPr lang="fr-BE" sz="4400" dirty="0">
                <a:solidFill>
                  <a:schemeClr val="bg1"/>
                </a:solidFill>
              </a:rPr>
              <a:t>to enable </a:t>
            </a:r>
            <a:r>
              <a:rPr lang="fr-BE" sz="4400" dirty="0" err="1">
                <a:solidFill>
                  <a:schemeClr val="bg1"/>
                </a:solidFill>
              </a:rPr>
              <a:t>UVARs</a:t>
            </a:r>
            <a:r>
              <a:rPr lang="fr-BE" sz="4400" dirty="0">
                <a:solidFill>
                  <a:schemeClr val="bg1"/>
                </a:solidFill>
              </a:rPr>
              <a:t>? </a:t>
            </a:r>
          </a:p>
        </p:txBody>
      </p:sp>
      <p:sp>
        <p:nvSpPr>
          <p:cNvPr id="4" name="Date Placeholder 3">
            <a:extLst>
              <a:ext uri="{FF2B5EF4-FFF2-40B4-BE49-F238E27FC236}">
                <a16:creationId xmlns:a16="http://schemas.microsoft.com/office/drawing/2014/main" id="{5B14361D-6BF4-EADB-B087-1C67F79912A5}"/>
              </a:ext>
            </a:extLst>
          </p:cNvPr>
          <p:cNvSpPr>
            <a:spLocks noGrp="1"/>
          </p:cNvSpPr>
          <p:nvPr>
            <p:ph type="dt" sz="half" idx="10"/>
          </p:nvPr>
        </p:nvSpPr>
        <p:spPr/>
        <p:txBody>
          <a:bodyPr/>
          <a:lstStyle/>
          <a:p>
            <a:fld id="{8FAE4C28-D8CA-432B-AC72-2290B61B7D51}" type="datetime1">
              <a:rPr lang="en-GB" smtClean="0"/>
              <a:t>09/11/2022</a:t>
            </a:fld>
            <a:endParaRPr lang="en-GB"/>
          </a:p>
        </p:txBody>
      </p:sp>
      <p:sp>
        <p:nvSpPr>
          <p:cNvPr id="5" name="Slide Number Placeholder 4">
            <a:extLst>
              <a:ext uri="{FF2B5EF4-FFF2-40B4-BE49-F238E27FC236}">
                <a16:creationId xmlns:a16="http://schemas.microsoft.com/office/drawing/2014/main" id="{0D6A7CE9-B1A8-3C73-8F5A-5CBE57600C52}"/>
              </a:ext>
            </a:extLst>
          </p:cNvPr>
          <p:cNvSpPr>
            <a:spLocks noGrp="1"/>
          </p:cNvSpPr>
          <p:nvPr>
            <p:ph type="sldNum" sz="quarter" idx="12"/>
          </p:nvPr>
        </p:nvSpPr>
        <p:spPr/>
        <p:txBody>
          <a:bodyPr/>
          <a:lstStyle/>
          <a:p>
            <a:fld id="{27DC75E7-9D1D-4621-A2B4-F2807418C869}" type="slidenum">
              <a:rPr lang="en-GB" smtClean="0"/>
              <a:t>8</a:t>
            </a:fld>
            <a:endParaRPr lang="en-GB"/>
          </a:p>
        </p:txBody>
      </p:sp>
    </p:spTree>
    <p:extLst>
      <p:ext uri="{BB962C8B-B14F-4D97-AF65-F5344CB8AC3E}">
        <p14:creationId xmlns:p14="http://schemas.microsoft.com/office/powerpoint/2010/main" val="2375574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has the EU ever done for us? - Monty Python - YouTube">
            <a:extLst>
              <a:ext uri="{FF2B5EF4-FFF2-40B4-BE49-F238E27FC236}">
                <a16:creationId xmlns:a16="http://schemas.microsoft.com/office/drawing/2014/main" id="{08E55F7A-769F-8266-E607-5AA1513B9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91" y="1248815"/>
            <a:ext cx="8620018" cy="48272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BA629C-8316-E70E-51FC-079CD97BC5A9}"/>
              </a:ext>
            </a:extLst>
          </p:cNvPr>
          <p:cNvSpPr>
            <a:spLocks noGrp="1"/>
          </p:cNvSpPr>
          <p:nvPr>
            <p:ph type="title"/>
          </p:nvPr>
        </p:nvSpPr>
        <p:spPr/>
        <p:txBody>
          <a:bodyPr/>
          <a:lstStyle/>
          <a:p>
            <a:endParaRPr lang="fr-BE"/>
          </a:p>
        </p:txBody>
      </p:sp>
      <p:sp>
        <p:nvSpPr>
          <p:cNvPr id="3" name="Content Placeholder 2">
            <a:extLst>
              <a:ext uri="{FF2B5EF4-FFF2-40B4-BE49-F238E27FC236}">
                <a16:creationId xmlns:a16="http://schemas.microsoft.com/office/drawing/2014/main" id="{627E315D-A6FB-A793-A3DD-0C8F8FF26D29}"/>
              </a:ext>
            </a:extLst>
          </p:cNvPr>
          <p:cNvSpPr>
            <a:spLocks noGrp="1"/>
          </p:cNvSpPr>
          <p:nvPr>
            <p:ph idx="1"/>
          </p:nvPr>
        </p:nvSpPr>
        <p:spPr>
          <a:xfrm>
            <a:off x="5239967" y="4425284"/>
            <a:ext cx="5815028" cy="875676"/>
          </a:xfrm>
        </p:spPr>
        <p:txBody>
          <a:bodyPr/>
          <a:lstStyle/>
          <a:p>
            <a:r>
              <a:rPr lang="fr-BE" sz="4400" dirty="0">
                <a:solidFill>
                  <a:schemeClr val="bg1"/>
                </a:solidFill>
              </a:rPr>
              <a:t>to enable </a:t>
            </a:r>
            <a:r>
              <a:rPr lang="fr-BE" sz="4400" dirty="0" err="1">
                <a:solidFill>
                  <a:schemeClr val="bg1"/>
                </a:solidFill>
              </a:rPr>
              <a:t>UVARs</a:t>
            </a:r>
            <a:r>
              <a:rPr lang="fr-BE" sz="4400" dirty="0">
                <a:solidFill>
                  <a:schemeClr val="bg1"/>
                </a:solidFill>
              </a:rPr>
              <a:t>? </a:t>
            </a:r>
          </a:p>
        </p:txBody>
      </p:sp>
      <p:sp>
        <p:nvSpPr>
          <p:cNvPr id="4" name="Date Placeholder 3">
            <a:extLst>
              <a:ext uri="{FF2B5EF4-FFF2-40B4-BE49-F238E27FC236}">
                <a16:creationId xmlns:a16="http://schemas.microsoft.com/office/drawing/2014/main" id="{5B14361D-6BF4-EADB-B087-1C67F79912A5}"/>
              </a:ext>
            </a:extLst>
          </p:cNvPr>
          <p:cNvSpPr>
            <a:spLocks noGrp="1"/>
          </p:cNvSpPr>
          <p:nvPr>
            <p:ph type="dt" sz="half" idx="10"/>
          </p:nvPr>
        </p:nvSpPr>
        <p:spPr/>
        <p:txBody>
          <a:bodyPr/>
          <a:lstStyle/>
          <a:p>
            <a:fld id="{8FAE4C28-D8CA-432B-AC72-2290B61B7D51}" type="datetime1">
              <a:rPr lang="en-GB" smtClean="0"/>
              <a:t>09/11/2022</a:t>
            </a:fld>
            <a:endParaRPr lang="en-GB"/>
          </a:p>
        </p:txBody>
      </p:sp>
      <p:sp>
        <p:nvSpPr>
          <p:cNvPr id="5" name="Slide Number Placeholder 4">
            <a:extLst>
              <a:ext uri="{FF2B5EF4-FFF2-40B4-BE49-F238E27FC236}">
                <a16:creationId xmlns:a16="http://schemas.microsoft.com/office/drawing/2014/main" id="{0D6A7CE9-B1A8-3C73-8F5A-5CBE57600C52}"/>
              </a:ext>
            </a:extLst>
          </p:cNvPr>
          <p:cNvSpPr>
            <a:spLocks noGrp="1"/>
          </p:cNvSpPr>
          <p:nvPr>
            <p:ph type="sldNum" sz="quarter" idx="12"/>
          </p:nvPr>
        </p:nvSpPr>
        <p:spPr/>
        <p:txBody>
          <a:bodyPr/>
          <a:lstStyle/>
          <a:p>
            <a:fld id="{27DC75E7-9D1D-4621-A2B4-F2807418C869}" type="slidenum">
              <a:rPr lang="en-GB" smtClean="0"/>
              <a:t>9</a:t>
            </a:fld>
            <a:endParaRPr lang="en-GB"/>
          </a:p>
        </p:txBody>
      </p:sp>
      <p:sp>
        <p:nvSpPr>
          <p:cNvPr id="6" name="Content Placeholder 2">
            <a:extLst>
              <a:ext uri="{FF2B5EF4-FFF2-40B4-BE49-F238E27FC236}">
                <a16:creationId xmlns:a16="http://schemas.microsoft.com/office/drawing/2014/main" id="{5F2F1936-7BE1-1409-C68D-9CD8C7CDF83E}"/>
              </a:ext>
            </a:extLst>
          </p:cNvPr>
          <p:cNvSpPr txBox="1">
            <a:spLocks/>
          </p:cNvSpPr>
          <p:nvPr/>
        </p:nvSpPr>
        <p:spPr>
          <a:xfrm rot="19926593">
            <a:off x="8036766" y="737681"/>
            <a:ext cx="3628076" cy="1809230"/>
          </a:xfrm>
          <a:prstGeom prst="rect">
            <a:avLst/>
          </a:prstGeom>
          <a:solidFill>
            <a:srgbClr val="002060"/>
          </a:solidFill>
        </p:spPr>
        <p:txBody>
          <a:bodyPr vert="horz" wrap="square" lIns="91440" tIns="45720" rIns="91440" bIns="45720" rtlCol="0">
            <a:noAutofit/>
          </a:bodyPr>
          <a:lstStyle>
            <a:lvl1pPr marL="0" indent="0" algn="l" defTabSz="914446" rtl="0" eaLnBrk="1" latinLnBrk="0" hangingPunct="1">
              <a:lnSpc>
                <a:spcPct val="90000"/>
              </a:lnSpc>
              <a:spcBef>
                <a:spcPts val="1000"/>
              </a:spcBef>
              <a:buFont typeface="Arial" panose="020B0604020202020204" pitchFamily="34" charset="0"/>
              <a:buNone/>
              <a:defRPr sz="2133" b="1" kern="1200">
                <a:solidFill>
                  <a:schemeClr val="accent1"/>
                </a:solidFill>
                <a:latin typeface="Rubik" pitchFamily="2" charset="-79"/>
                <a:ea typeface="+mn-ea"/>
                <a:cs typeface="Rubik" pitchFamily="2" charset="-79"/>
              </a:defRPr>
            </a:lvl1pPr>
            <a:lvl2pPr marL="482612" indent="-482612" algn="l" defTabSz="914446" rtl="0" eaLnBrk="1" latinLnBrk="0" hangingPunct="1">
              <a:lnSpc>
                <a:spcPct val="90000"/>
              </a:lnSpc>
              <a:spcBef>
                <a:spcPts val="500"/>
              </a:spcBef>
              <a:buFont typeface="Arial" panose="020B0604020202020204" pitchFamily="34" charset="0"/>
              <a:buNone/>
              <a:tabLst/>
              <a:defRPr sz="2133" kern="1200">
                <a:solidFill>
                  <a:schemeClr val="accent1"/>
                </a:solidFill>
                <a:latin typeface="Rubik" pitchFamily="2" charset="-79"/>
                <a:ea typeface="+mn-ea"/>
                <a:cs typeface="Rubik" pitchFamily="2" charset="-79"/>
              </a:defRPr>
            </a:lvl2pPr>
            <a:lvl3pPr marL="719685" indent="-237073" algn="l" defTabSz="914446" rtl="0" eaLnBrk="1" latinLnBrk="0" hangingPunct="1">
              <a:lnSpc>
                <a:spcPct val="90000"/>
              </a:lnSpc>
              <a:spcBef>
                <a:spcPts val="500"/>
              </a:spcBef>
              <a:spcAft>
                <a:spcPts val="400"/>
              </a:spcAft>
              <a:buFont typeface="Arial" panose="020B0604020202020204" pitchFamily="34" charset="0"/>
              <a:buChar char="•"/>
              <a:tabLst>
                <a:tab pos="897489" algn="l"/>
              </a:tabLst>
              <a:defRPr sz="1867" kern="1200">
                <a:solidFill>
                  <a:schemeClr val="accent1"/>
                </a:solidFill>
                <a:latin typeface="Rubik" pitchFamily="2" charset="-79"/>
                <a:ea typeface="+mn-ea"/>
                <a:cs typeface="Rubik" pitchFamily="2" charset="-79"/>
              </a:defRPr>
            </a:lvl3pPr>
            <a:lvl4pPr marL="668371" indent="-225437" algn="l" defTabSz="914446" rtl="0" eaLnBrk="1" latinLnBrk="0" hangingPunct="1">
              <a:lnSpc>
                <a:spcPct val="90000"/>
              </a:lnSpc>
              <a:spcBef>
                <a:spcPts val="500"/>
              </a:spcBef>
              <a:buFont typeface="Arial" panose="020B0604020202020204" pitchFamily="34" charset="0"/>
              <a:buChar char="•"/>
              <a:tabLst/>
              <a:defRPr sz="1800" kern="1200">
                <a:solidFill>
                  <a:schemeClr val="accent1"/>
                </a:solidFill>
                <a:latin typeface="Rubik" pitchFamily="2" charset="-79"/>
                <a:ea typeface="+mn-ea"/>
                <a:cs typeface="Rubik" pitchFamily="2" charset="-79"/>
              </a:defRPr>
            </a:lvl4pPr>
            <a:lvl5pPr marL="935085" indent="-227025" algn="l" defTabSz="914446" rtl="0" eaLnBrk="1" latinLnBrk="0" hangingPunct="1">
              <a:lnSpc>
                <a:spcPct val="90000"/>
              </a:lnSpc>
              <a:spcBef>
                <a:spcPts val="500"/>
              </a:spcBef>
              <a:buFont typeface="Arial" panose="020B0604020202020204" pitchFamily="34" charset="0"/>
              <a:buChar char="•"/>
              <a:tabLst/>
              <a:defRPr sz="1800" kern="1200">
                <a:solidFill>
                  <a:schemeClr val="accent1"/>
                </a:solidFill>
                <a:latin typeface="Rubik" pitchFamily="2" charset="-79"/>
                <a:ea typeface="+mn-ea"/>
                <a:cs typeface="Rubik" pitchFamily="2" charset="-79"/>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sz="3200" dirty="0">
                <a:solidFill>
                  <a:srgbClr val="FF0000"/>
                </a:solidFill>
              </a:rPr>
              <a:t>Pointers for </a:t>
            </a:r>
          </a:p>
          <a:p>
            <a:r>
              <a:rPr lang="fr-BE" sz="3200" dirty="0" err="1">
                <a:solidFill>
                  <a:srgbClr val="FF0000"/>
                </a:solidFill>
              </a:rPr>
              <a:t>Comprehensive</a:t>
            </a:r>
            <a:endParaRPr lang="fr-BE" sz="3200" dirty="0">
              <a:solidFill>
                <a:srgbClr val="FF0000"/>
              </a:solidFill>
            </a:endParaRPr>
          </a:p>
          <a:p>
            <a:r>
              <a:rPr lang="fr-BE" sz="3200" dirty="0">
                <a:solidFill>
                  <a:srgbClr val="FF0000"/>
                </a:solidFill>
              </a:rPr>
              <a:t>UK </a:t>
            </a:r>
            <a:r>
              <a:rPr lang="fr-BE" sz="3200" dirty="0" err="1">
                <a:solidFill>
                  <a:srgbClr val="FF0000"/>
                </a:solidFill>
              </a:rPr>
              <a:t>framework</a:t>
            </a:r>
            <a:endParaRPr lang="fr-BE" sz="3200" dirty="0">
              <a:solidFill>
                <a:srgbClr val="FF0000"/>
              </a:solidFill>
            </a:endParaRPr>
          </a:p>
        </p:txBody>
      </p:sp>
      <p:pic>
        <p:nvPicPr>
          <p:cNvPr id="7" name="Picture 6">
            <a:extLst>
              <a:ext uri="{FF2B5EF4-FFF2-40B4-BE49-F238E27FC236}">
                <a16:creationId xmlns:a16="http://schemas.microsoft.com/office/drawing/2014/main" id="{805F4B6E-1851-C5CB-E6FC-140413445957}"/>
              </a:ext>
            </a:extLst>
          </p:cNvPr>
          <p:cNvPicPr>
            <a:picLocks noChangeAspect="1"/>
          </p:cNvPicPr>
          <p:nvPr/>
        </p:nvPicPr>
        <p:blipFill rotWithShape="1">
          <a:blip r:embed="rId3"/>
          <a:srcRect t="21415" b="20238"/>
          <a:stretch/>
        </p:blipFill>
        <p:spPr>
          <a:xfrm rot="19932211">
            <a:off x="7582188" y="393374"/>
            <a:ext cx="1562100" cy="911440"/>
          </a:xfrm>
          <a:prstGeom prst="rect">
            <a:avLst/>
          </a:prstGeom>
        </p:spPr>
      </p:pic>
    </p:spTree>
    <p:extLst>
      <p:ext uri="{BB962C8B-B14F-4D97-AF65-F5344CB8AC3E}">
        <p14:creationId xmlns:p14="http://schemas.microsoft.com/office/powerpoint/2010/main" val="3485057091"/>
      </p:ext>
    </p:extLst>
  </p:cSld>
  <p:clrMapOvr>
    <a:masterClrMapping/>
  </p:clrMapOvr>
</p:sld>
</file>

<file path=ppt/theme/theme1.xml><?xml version="1.0" encoding="utf-8"?>
<a:theme xmlns:a="http://schemas.openxmlformats.org/drawingml/2006/main" name="1_Office Theme">
  <a:themeElements>
    <a:clrScheme name="ReVeAL 1208">
      <a:dk1>
        <a:srgbClr val="000000"/>
      </a:dk1>
      <a:lt1>
        <a:srgbClr val="FFFFFF"/>
      </a:lt1>
      <a:dk2>
        <a:srgbClr val="44546A"/>
      </a:dk2>
      <a:lt2>
        <a:srgbClr val="E7E6E6"/>
      </a:lt2>
      <a:accent1>
        <a:srgbClr val="006C4D"/>
      </a:accent1>
      <a:accent2>
        <a:srgbClr val="CDDC28"/>
      </a:accent2>
      <a:accent3>
        <a:srgbClr val="00A050"/>
      </a:accent3>
      <a:accent4>
        <a:srgbClr val="FFF2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E8CB689BBF064F911E71EFFC1CB2A3" ma:contentTypeVersion="16" ma:contentTypeDescription="Create a new document." ma:contentTypeScope="" ma:versionID="e4d129b0767a8f97d3c31ffc7bd9d4e9">
  <xsd:schema xmlns:xsd="http://www.w3.org/2001/XMLSchema" xmlns:xs="http://www.w3.org/2001/XMLSchema" xmlns:p="http://schemas.microsoft.com/office/2006/metadata/properties" xmlns:ns2="fb7a3a8e-7964-4418-ab96-7edc9afd578f" xmlns:ns3="07e80eab-9d26-4ae7-bd74-003410c928f3" targetNamespace="http://schemas.microsoft.com/office/2006/metadata/properties" ma:root="true" ma:fieldsID="9d6d272d40123063a0bcd99aabb89d57" ns2:_="" ns3:_="">
    <xsd:import namespace="fb7a3a8e-7964-4418-ab96-7edc9afd578f"/>
    <xsd:import namespace="07e80eab-9d26-4ae7-bd74-003410c928f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7a3a8e-7964-4418-ab96-7edc9afd57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19d368e-b366-40e4-94d8-41c725b2470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e80eab-9d26-4ae7-bd74-003410c928f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f056abf-4cd5-4adb-a686-958db5268c10}" ma:internalName="TaxCatchAll" ma:showField="CatchAllData" ma:web="07e80eab-9d26-4ae7-bd74-003410c928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7e80eab-9d26-4ae7-bd74-003410c928f3" xsi:nil="true"/>
    <lcf76f155ced4ddcb4097134ff3c332f xmlns="fb7a3a8e-7964-4418-ab96-7edc9afd578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0B0DFC-98D2-4F58-9F4B-E009267E92DE}"/>
</file>

<file path=customXml/itemProps2.xml><?xml version="1.0" encoding="utf-8"?>
<ds:datastoreItem xmlns:ds="http://schemas.openxmlformats.org/officeDocument/2006/customXml" ds:itemID="{A7D3F907-7AF8-41FE-91F9-4AD68280F6D2}">
  <ds:schemaRefs>
    <ds:schemaRef ds:uri="http://purl.org/dc/dcmitype/"/>
    <ds:schemaRef ds:uri="9db8fa98-57d9-4738-ab25-b7fe58e6ce3d"/>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terms/"/>
    <ds:schemaRef ds:uri="http://schemas.openxmlformats.org/package/2006/metadata/core-properties"/>
    <ds:schemaRef ds:uri="31452041-4efa-4cdb-b7c8-67e77ec35399"/>
    <ds:schemaRef ds:uri="http://purl.org/dc/elements/1.1/"/>
  </ds:schemaRefs>
</ds:datastoreItem>
</file>

<file path=customXml/itemProps3.xml><?xml version="1.0" encoding="utf-8"?>
<ds:datastoreItem xmlns:ds="http://schemas.openxmlformats.org/officeDocument/2006/customXml" ds:itemID="{74EACD4A-C97B-4EB5-96FB-3A9B403E52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831</Words>
  <Application>Microsoft Office PowerPoint</Application>
  <PresentationFormat>Widescreen</PresentationFormat>
  <Paragraphs>252</Paragraphs>
  <Slides>29</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Asap</vt:lpstr>
      <vt:lpstr>Calibri</vt:lpstr>
      <vt:lpstr>Raleway Light</vt:lpstr>
      <vt:lpstr>Rubik</vt:lpstr>
      <vt:lpstr>Rubik Light</vt:lpstr>
      <vt:lpstr>1_Office Theme</vt:lpstr>
      <vt:lpstr>UVAR and the EU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Koos Fransen</dc:creator>
  <cp:lastModifiedBy>Ivo Cré</cp:lastModifiedBy>
  <cp:revision>141</cp:revision>
  <dcterms:created xsi:type="dcterms:W3CDTF">2020-05-19T07:32:34Z</dcterms:created>
  <dcterms:modified xsi:type="dcterms:W3CDTF">2022-11-09T07:25:37Z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0x01010093F3FEDC222B424782CBE6807A4F0D1E</vt:lpwstr>
  </property>
  <property fmtid="{D5CDD505-2E9C-101B-9397-08002B2CF9AE}" pid="3" name="MediaServiceImageTags">
    <vt:lpwstr/>
  </property>
</Properties>
</file>